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1"/>
  </p:notesMasterIdLst>
  <p:sldIdLst>
    <p:sldId id="256" r:id="rId2"/>
    <p:sldId id="265" r:id="rId3"/>
    <p:sldId id="257" r:id="rId4"/>
    <p:sldId id="262" r:id="rId5"/>
    <p:sldId id="267" r:id="rId6"/>
    <p:sldId id="258" r:id="rId7"/>
    <p:sldId id="259" r:id="rId8"/>
    <p:sldId id="263" r:id="rId9"/>
    <p:sldId id="266" r:id="rId10"/>
    <p:sldId id="297" r:id="rId11"/>
    <p:sldId id="260" r:id="rId12"/>
    <p:sldId id="292" r:id="rId13"/>
    <p:sldId id="296" r:id="rId14"/>
    <p:sldId id="264" r:id="rId15"/>
    <p:sldId id="291" r:id="rId16"/>
    <p:sldId id="293" r:id="rId17"/>
    <p:sldId id="294" r:id="rId18"/>
    <p:sldId id="295" r:id="rId19"/>
    <p:sldId id="298" r:id="rId20"/>
  </p:sldIdLst>
  <p:sldSz cx="9144000" cy="5143500" type="screen16x9"/>
  <p:notesSz cx="6858000" cy="9144000"/>
  <p:embeddedFontLst>
    <p:embeddedFont>
      <p:font typeface="Bahnschrift SemiBold" panose="020B0502040204020203" pitchFamily="34" charset="0"/>
      <p:bold r:id="rId22"/>
    </p:embeddedFont>
    <p:embeddedFont>
      <p:font typeface="Fira Sans Extra Condensed Medium" panose="020B0604020202020204" charset="0"/>
      <p:regular r:id="rId23"/>
      <p:bold r:id="rId24"/>
      <p:italic r:id="rId25"/>
      <p:boldItalic r:id="rId26"/>
    </p:embeddedFont>
    <p:embeddedFont>
      <p:font typeface="Abel" panose="020B0604020202020204" charset="0"/>
      <p:regular r:id="rId27"/>
    </p:embeddedFont>
    <p:embeddedFont>
      <p:font typeface="Oswald Regular" panose="020B0604020202020204" charset="0"/>
      <p:regular r:id="rId28"/>
      <p:bold r:id="rId29"/>
    </p:embeddedFont>
    <p:embeddedFont>
      <p:font typeface="Berlin Sans FB Demi" panose="020E0802020502020306" pitchFamily="34" charset="0"/>
      <p:bold r:id="rId30"/>
    </p:embeddedFont>
    <p:embeddedFont>
      <p:font typeface="Arial Rounded MT Bold" panose="020F0704030504030204" pitchFamily="34" charset="0"/>
      <p:regular r:id="rId31"/>
    </p:embeddedFont>
    <p:embeddedFont>
      <p:font typeface="Passion One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F43493-EA31-45B7-81EF-2E4229FF030C}">
  <a:tblStyle styleId="{73F43493-EA31-45B7-81EF-2E4229FF03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75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52630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ba6db7e3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ba6db7e3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56849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7b68ffdf2_2_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7b68ffdf2_2_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1071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7b68ffdf2_2_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7b68ffdf2_2_8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16645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53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7c365f9a0_1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7c365f9a0_1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4024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7c365f9a0_1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7c365f9a0_1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734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150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7b68ffdf2_2_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7b68ffdf2_2_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7228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7c365f9a0_1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7c365f9a0_1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4898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7b68ffdf2_2_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7b68ffdf2_2_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2567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398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17abcd53c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17abcd53c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6627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a15755a3a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a15755a3a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2198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 ">
  <p:cSld name="TITL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186712" y="2164600"/>
            <a:ext cx="2810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B72B7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5B72B7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73440" y="154175"/>
            <a:ext cx="6823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Passion One"/>
              <a:buNone/>
              <a:defRPr sz="6000">
                <a:solidFill>
                  <a:srgbClr val="5B72B7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1_1_1_2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ITLE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1813400" y="2604875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480600" y="3102275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ctrTitle" idx="2"/>
          </p:nvPr>
        </p:nvSpPr>
        <p:spPr>
          <a:xfrm>
            <a:off x="4703789" y="2604863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600"/>
              <a:buNone/>
              <a:defRPr sz="1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3"/>
          </p:nvPr>
        </p:nvSpPr>
        <p:spPr>
          <a:xfrm>
            <a:off x="4703789" y="3102288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ctrTitle" idx="4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2400"/>
              <a:buNone/>
              <a:defRPr sz="24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cxnSp>
        <p:nvCxnSpPr>
          <p:cNvPr id="64" name="Google Shape;64;p13"/>
          <p:cNvCxnSpPr/>
          <p:nvPr/>
        </p:nvCxnSpPr>
        <p:spPr>
          <a:xfrm>
            <a:off x="4574525" y="1844000"/>
            <a:ext cx="0" cy="2592000"/>
          </a:xfrm>
          <a:prstGeom prst="straightConnector1">
            <a:avLst/>
          </a:prstGeom>
          <a:noFill/>
          <a:ln w="19050" cap="flat" cmpd="sng">
            <a:solidFill>
              <a:srgbClr val="F9E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TITLE_1_1_1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subTitle" idx="1"/>
          </p:nvPr>
        </p:nvSpPr>
        <p:spPr>
          <a:xfrm>
            <a:off x="3242800" y="2605400"/>
            <a:ext cx="3671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ctrTitle"/>
          </p:nvPr>
        </p:nvSpPr>
        <p:spPr>
          <a:xfrm>
            <a:off x="3242800" y="2087600"/>
            <a:ext cx="4560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2400"/>
              <a:buNone/>
              <a:defRPr sz="24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01034" y="1874888"/>
            <a:ext cx="3308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3409319" y="1536464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 idx="3"/>
          </p:nvPr>
        </p:nvSpPr>
        <p:spPr>
          <a:xfrm>
            <a:off x="100968" y="2690804"/>
            <a:ext cx="3308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4" hasCustomPrompt="1"/>
          </p:nvPr>
        </p:nvSpPr>
        <p:spPr>
          <a:xfrm>
            <a:off x="3409326" y="2689002"/>
            <a:ext cx="1123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5"/>
          </p:nvPr>
        </p:nvSpPr>
        <p:spPr>
          <a:xfrm>
            <a:off x="5510850" y="1885925"/>
            <a:ext cx="340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6" hasCustomPrompt="1"/>
          </p:nvPr>
        </p:nvSpPr>
        <p:spPr>
          <a:xfrm>
            <a:off x="4387644" y="1536464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7"/>
          </p:nvPr>
        </p:nvSpPr>
        <p:spPr>
          <a:xfrm>
            <a:off x="5510853" y="2675492"/>
            <a:ext cx="1894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8" hasCustomPrompt="1"/>
          </p:nvPr>
        </p:nvSpPr>
        <p:spPr>
          <a:xfrm>
            <a:off x="4387651" y="2689002"/>
            <a:ext cx="1123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0" name="Google Shape;20;p3"/>
          <p:cNvCxnSpPr/>
          <p:nvPr/>
        </p:nvCxnSpPr>
        <p:spPr>
          <a:xfrm>
            <a:off x="4490600" y="803950"/>
            <a:ext cx="0" cy="3443400"/>
          </a:xfrm>
          <a:prstGeom prst="straightConnector1">
            <a:avLst/>
          </a:prstGeom>
          <a:noFill/>
          <a:ln w="19050" cap="flat" cmpd="sng">
            <a:solidFill>
              <a:srgbClr val="F9E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 flipH="1">
            <a:off x="2300175" y="2241350"/>
            <a:ext cx="4543800" cy="13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ctrTitle"/>
          </p:nvPr>
        </p:nvSpPr>
        <p:spPr>
          <a:xfrm>
            <a:off x="1420950" y="1707325"/>
            <a:ext cx="630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ctrTitle"/>
          </p:nvPr>
        </p:nvSpPr>
        <p:spPr>
          <a:xfrm>
            <a:off x="3829951" y="3067325"/>
            <a:ext cx="2875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2321100" y="2696375"/>
            <a:ext cx="450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ctrTitle"/>
          </p:nvPr>
        </p:nvSpPr>
        <p:spPr>
          <a:xfrm>
            <a:off x="3772150" y="1566625"/>
            <a:ext cx="386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ubTitle" idx="1"/>
          </p:nvPr>
        </p:nvSpPr>
        <p:spPr>
          <a:xfrm>
            <a:off x="3771873" y="2081175"/>
            <a:ext cx="386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1_1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TEXT ">
  <p:cSld name="TITLE_1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3973375" y="1224188"/>
            <a:ext cx="43659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2"/>
          </p:nvPr>
        </p:nvSpPr>
        <p:spPr>
          <a:xfrm>
            <a:off x="3973375" y="2250175"/>
            <a:ext cx="43659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 hasCustomPrompt="1"/>
          </p:nvPr>
        </p:nvSpPr>
        <p:spPr>
          <a:xfrm>
            <a:off x="5074075" y="1475150"/>
            <a:ext cx="32652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9"/>
          <p:cNvSpPr txBox="1">
            <a:spLocks noGrp="1"/>
          </p:cNvSpPr>
          <p:nvPr>
            <p:ph type="title" idx="3" hasCustomPrompt="1"/>
          </p:nvPr>
        </p:nvSpPr>
        <p:spPr>
          <a:xfrm>
            <a:off x="5074075" y="417775"/>
            <a:ext cx="3265200" cy="9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4"/>
          </p:nvPr>
        </p:nvSpPr>
        <p:spPr>
          <a:xfrm>
            <a:off x="2685425" y="3276163"/>
            <a:ext cx="43659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5"/>
          </p:nvPr>
        </p:nvSpPr>
        <p:spPr>
          <a:xfrm>
            <a:off x="2685425" y="4270763"/>
            <a:ext cx="43659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 idx="6" hasCustomPrompt="1"/>
          </p:nvPr>
        </p:nvSpPr>
        <p:spPr>
          <a:xfrm>
            <a:off x="2685425" y="3527175"/>
            <a:ext cx="32652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title" idx="7" hasCustomPrompt="1"/>
          </p:nvPr>
        </p:nvSpPr>
        <p:spPr>
          <a:xfrm>
            <a:off x="2685425" y="2465926"/>
            <a:ext cx="3265200" cy="9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_1_1_1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subTitle" idx="1"/>
          </p:nvPr>
        </p:nvSpPr>
        <p:spPr>
          <a:xfrm>
            <a:off x="4899825" y="2480450"/>
            <a:ext cx="2759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TITLE_1_1_1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957050" y="3455125"/>
            <a:ext cx="5229900" cy="1056000"/>
          </a:xfrm>
          <a:prstGeom prst="rect">
            <a:avLst/>
          </a:prstGeom>
          <a:solidFill>
            <a:srgbClr val="5B72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1"/>
          </p:nvPr>
        </p:nvSpPr>
        <p:spPr>
          <a:xfrm>
            <a:off x="2189400" y="3800650"/>
            <a:ext cx="47652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400"/>
              <a:buNone/>
              <a:defRPr sz="2400">
                <a:solidFill>
                  <a:srgbClr val="5B72B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Passion One"/>
              <a:buNone/>
              <a:defRPr sz="2800">
                <a:solidFill>
                  <a:srgbClr val="5B72B7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5" r:id="rId12"/>
    <p:sldLayoutId id="214748366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>
            <a:spLocks noGrp="1"/>
          </p:cNvSpPr>
          <p:nvPr>
            <p:ph type="ctrTitle"/>
          </p:nvPr>
        </p:nvSpPr>
        <p:spPr>
          <a:xfrm>
            <a:off x="3309879" y="140629"/>
            <a:ext cx="5834121" cy="205260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sz="2000" dirty="0" err="1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Fak</a:t>
            </a:r>
            <a:r>
              <a:rPr lang="az-Latn-AZ" sz="2000" dirty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ültə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İnformasiya texnologiyaları və İdarəetmə</a:t>
            </a:r>
            <a:r>
              <a:rPr lang="az-Latn-AZ" sz="2000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/>
            </a:r>
            <a:br>
              <a:rPr lang="az-Latn-AZ" sz="2000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000" dirty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İxtisas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İnformasiya texnologiyaları</a:t>
            </a:r>
            <a:b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000" dirty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Qrup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№ 685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.18</a:t>
            </a:r>
            <a: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/>
            </a:r>
            <a:b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000" dirty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Tələbə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İbrahimova Aytac</a:t>
            </a:r>
            <a:br>
              <a:rPr lang="az-Latn-AZ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000" dirty="0" smtClean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Müəllimə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en-US" sz="2000" dirty="0" err="1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Sərdarov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Yaqub</a:t>
            </a:r>
            <a:r>
              <a:rPr lang="az-Latn-AZ" sz="2000" dirty="0" smtClean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/>
            </a:r>
            <a:br>
              <a:rPr lang="az-Latn-AZ" sz="2000" dirty="0" smtClean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000" dirty="0" smtClean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Mövzu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en-US" sz="2000" dirty="0" err="1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Rezolyusiya</a:t>
            </a:r>
            <a:r>
              <a:rPr lang="en-US" sz="2000" dirty="0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prinsipi</a:t>
            </a:r>
            <a:endParaRPr sz="2000" dirty="0">
              <a:solidFill>
                <a:schemeClr val="tx1"/>
              </a:solidFill>
              <a:sym typeface="Passion One"/>
            </a:endParaRPr>
          </a:p>
        </p:txBody>
      </p:sp>
      <p:sp>
        <p:nvSpPr>
          <p:cNvPr id="100" name="Google Shape;100;p23"/>
          <p:cNvSpPr txBox="1">
            <a:spLocks noGrp="1"/>
          </p:cNvSpPr>
          <p:nvPr>
            <p:ph type="subTitle" idx="1"/>
          </p:nvPr>
        </p:nvSpPr>
        <p:spPr>
          <a:xfrm>
            <a:off x="4822050" y="2296550"/>
            <a:ext cx="2810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dirty="0">
                <a:solidFill>
                  <a:srgbClr val="5B72B7"/>
                </a:solidFill>
              </a:rPr>
              <a:t>Here is where your presentation begins</a:t>
            </a:r>
            <a:endParaRPr dirty="0">
              <a:solidFill>
                <a:srgbClr val="5B72B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536;p49"/>
          <p:cNvSpPr/>
          <p:nvPr/>
        </p:nvSpPr>
        <p:spPr>
          <a:xfrm rot="1562037">
            <a:off x="487491" y="557280"/>
            <a:ext cx="909793" cy="832699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440778" y="0"/>
            <a:ext cx="84083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1836717" y="433396"/>
            <a:ext cx="5528441" cy="471010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Sonuçta</a:t>
            </a:r>
            <a:r>
              <a:rPr lang="en-US" dirty="0"/>
              <a:t> </a:t>
            </a:r>
            <a:r>
              <a:rPr lang="en-US" dirty="0" err="1"/>
              <a:t>ortaya</a:t>
            </a:r>
            <a:r>
              <a:rPr lang="en-US" dirty="0"/>
              <a:t> </a:t>
            </a:r>
            <a:r>
              <a:rPr lang="en-US" dirty="0" err="1"/>
              <a:t>çıkan</a:t>
            </a:r>
            <a:r>
              <a:rPr lang="en-US" dirty="0"/>
              <a:t> </a:t>
            </a:r>
            <a:r>
              <a:rPr lang="en-US" dirty="0" err="1"/>
              <a:t>cümle</a:t>
            </a:r>
            <a:r>
              <a:rPr lang="en-US" dirty="0"/>
              <a:t>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küme</a:t>
            </a:r>
            <a:r>
              <a:rPr lang="en-US" dirty="0"/>
              <a:t> S </a:t>
            </a:r>
            <a:r>
              <a:rPr lang="en-US" dirty="0" err="1"/>
              <a:t>kümesinde</a:t>
            </a:r>
            <a:r>
              <a:rPr lang="en-US" dirty="0"/>
              <a:t> </a:t>
            </a:r>
            <a:r>
              <a:rPr lang="en-US" dirty="0" err="1"/>
              <a:t>elemanlar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görülen</a:t>
            </a:r>
            <a:r>
              <a:rPr lang="en-US" dirty="0"/>
              <a:t> </a:t>
            </a:r>
            <a:r>
              <a:rPr lang="en-US" dirty="0" err="1"/>
              <a:t>konjonktürlerle</a:t>
            </a:r>
            <a:r>
              <a:rPr lang="en-US" dirty="0"/>
              <a:t> normal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konjonktüre</a:t>
            </a:r>
            <a:r>
              <a:rPr lang="en-US" dirty="0"/>
              <a:t> </a:t>
            </a:r>
            <a:r>
              <a:rPr lang="en-US" dirty="0" err="1"/>
              <a:t>dönüşür</a:t>
            </a:r>
            <a:r>
              <a:rPr lang="en-US" dirty="0"/>
              <a:t>.</a:t>
            </a:r>
          </a:p>
        </p:txBody>
      </p:sp>
      <p:sp>
        <p:nvSpPr>
          <p:cNvPr id="2" name="Rectangle 1"/>
          <p:cNvSpPr/>
          <p:nvPr/>
        </p:nvSpPr>
        <p:spPr>
          <a:xfrm>
            <a:off x="2433146" y="447191"/>
            <a:ext cx="4572000" cy="9233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Bilik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bazasındakı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bütün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bəndlər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sübut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ediləcək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bəndin rəddi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zənn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konyunktiv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şəkildə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bağlıdır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sz="18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2" name="Google Shape;4565;p47"/>
          <p:cNvGrpSpPr/>
          <p:nvPr/>
        </p:nvGrpSpPr>
        <p:grpSpPr>
          <a:xfrm>
            <a:off x="2083725" y="576442"/>
            <a:ext cx="349421" cy="332414"/>
            <a:chOff x="-59889100" y="1945025"/>
            <a:chExt cx="317425" cy="301975"/>
          </a:xfrm>
          <a:solidFill>
            <a:schemeClr val="accent5">
              <a:lumMod val="50000"/>
            </a:schemeClr>
          </a:solidFill>
        </p:grpSpPr>
        <p:sp>
          <p:nvSpPr>
            <p:cNvPr id="13" name="Google Shape;4566;p47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567;p47"/>
            <p:cNvSpPr/>
            <p:nvPr/>
          </p:nvSpPr>
          <p:spPr>
            <a:xfrm>
              <a:off x="-59761519" y="1990699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568;p47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569;p47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4565;p47"/>
          <p:cNvGrpSpPr/>
          <p:nvPr/>
        </p:nvGrpSpPr>
        <p:grpSpPr>
          <a:xfrm>
            <a:off x="2083725" y="1637710"/>
            <a:ext cx="349421" cy="332414"/>
            <a:chOff x="-59889100" y="1945025"/>
            <a:chExt cx="317425" cy="301975"/>
          </a:xfrm>
          <a:solidFill>
            <a:schemeClr val="accent5">
              <a:lumMod val="50000"/>
            </a:schemeClr>
          </a:solidFill>
        </p:grpSpPr>
        <p:sp>
          <p:nvSpPr>
            <p:cNvPr id="21" name="Google Shape;4566;p47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567;p47"/>
            <p:cNvSpPr/>
            <p:nvPr/>
          </p:nvSpPr>
          <p:spPr>
            <a:xfrm>
              <a:off x="-59761519" y="1990699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568;p47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569;p47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Rectangle 24"/>
          <p:cNvSpPr/>
          <p:nvPr/>
        </p:nvSpPr>
        <p:spPr>
          <a:xfrm>
            <a:off x="2429140" y="138431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Nəticədə yaranan bənd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dəst 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 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bəndlərin elementləri kimi baxılan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konj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nkt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rl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normal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konj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nkt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ivə çevrili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grpSp>
        <p:nvGrpSpPr>
          <p:cNvPr id="26" name="Google Shape;4565;p47"/>
          <p:cNvGrpSpPr/>
          <p:nvPr/>
        </p:nvGrpSpPr>
        <p:grpSpPr>
          <a:xfrm>
            <a:off x="2079180" y="2758812"/>
            <a:ext cx="349421" cy="332414"/>
            <a:chOff x="-59889100" y="1945025"/>
            <a:chExt cx="317425" cy="301975"/>
          </a:xfrm>
          <a:solidFill>
            <a:schemeClr val="accent5">
              <a:lumMod val="50000"/>
            </a:schemeClr>
          </a:solidFill>
        </p:grpSpPr>
        <p:sp>
          <p:nvSpPr>
            <p:cNvPr id="27" name="Google Shape;4566;p47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567;p47"/>
            <p:cNvSpPr/>
            <p:nvPr/>
          </p:nvSpPr>
          <p:spPr>
            <a:xfrm>
              <a:off x="-59761519" y="1990699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568;p47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569;p47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2435192" y="2768612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Məsələn:</a:t>
            </a:r>
            <a:endParaRPr lang="en-US" sz="18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6" t="28393" r="24712" b="62202"/>
          <a:stretch/>
        </p:blipFill>
        <p:spPr>
          <a:xfrm>
            <a:off x="2428601" y="3103947"/>
            <a:ext cx="4277711" cy="483475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0" t="43317" r="27931" b="48097"/>
          <a:stretch/>
        </p:blipFill>
        <p:spPr>
          <a:xfrm>
            <a:off x="2506874" y="4020818"/>
            <a:ext cx="3951890" cy="441436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2428601" y="3603350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dəsti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verir</a:t>
            </a:r>
            <a:endParaRPr lang="en-US" sz="18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2792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>
            <a:spLocks noGrp="1"/>
          </p:cNvSpPr>
          <p:nvPr>
            <p:ph type="ctrTitle"/>
          </p:nvPr>
        </p:nvSpPr>
        <p:spPr>
          <a:xfrm>
            <a:off x="2859926" y="332239"/>
            <a:ext cx="41438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“</a:t>
            </a:r>
            <a:r>
              <a:rPr lang="az-Latn-AZ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Tom ö</a:t>
            </a:r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l</a:t>
            </a:r>
            <a:r>
              <a:rPr lang="az-Latn-AZ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əcə</a:t>
            </a:r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k”</a:t>
            </a:r>
            <a:r>
              <a:rPr lang="az-Latn-AZ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rezolyusiya prinsipi ilə</a:t>
            </a:r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az-Latn-AZ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sübut edin </a:t>
            </a:r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:</a:t>
            </a:r>
            <a:b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endParaRPr sz="1800" b="1" u="sng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30" name="Google Shape;130;p27"/>
          <p:cNvSpPr txBox="1">
            <a:spLocks noGrp="1"/>
          </p:cNvSpPr>
          <p:nvPr>
            <p:ph type="subTitle" idx="1"/>
          </p:nvPr>
        </p:nvSpPr>
        <p:spPr>
          <a:xfrm>
            <a:off x="2944908" y="1103259"/>
            <a:ext cx="3973859" cy="629143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Aft>
                <a:spcPts val="1600"/>
              </a:spcAft>
            </a:pPr>
            <a:r>
              <a:rPr lang="az-Latn-AZ" sz="1800" b="1" dirty="0" smtClean="0">
                <a:solidFill>
                  <a:srgbClr val="002060"/>
                </a:solidFill>
                <a:latin typeface="+mn-lt"/>
              </a:rPr>
              <a:t>Bəndləri </a:t>
            </a:r>
            <a:r>
              <a:rPr lang="en-US" sz="1800" b="1" dirty="0" err="1" smtClean="0">
                <a:solidFill>
                  <a:srgbClr val="002060"/>
                </a:solidFill>
                <a:latin typeface="+mn-lt"/>
              </a:rPr>
              <a:t>predikatlara</a:t>
            </a:r>
            <a:r>
              <a:rPr lang="az-Latn-AZ" sz="1800" b="1" dirty="0" smtClean="0">
                <a:solidFill>
                  <a:srgbClr val="002060"/>
                </a:solidFill>
                <a:latin typeface="+mn-lt"/>
              </a:rPr>
              <a:t> çevirmək</a:t>
            </a:r>
          </a:p>
          <a:p>
            <a:pPr marL="0" lvl="0" indent="0" algn="l">
              <a:spcAft>
                <a:spcPts val="1600"/>
              </a:spcAft>
            </a:pPr>
            <a:endParaRPr lang="en-US" sz="1600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52759" y="324993"/>
            <a:ext cx="39988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“Tom </a:t>
            </a:r>
            <a:r>
              <a:rPr lang="en-US" b="1" dirty="0" err="1" smtClean="0">
                <a:solidFill>
                  <a:schemeClr val="accent5">
                    <a:lumMod val="50000"/>
                  </a:schemeClr>
                </a:solidFill>
              </a:rPr>
              <a:t>bir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 pi</a:t>
            </a:r>
            <a:r>
              <a:rPr lang="az-Latn-AZ" b="1" dirty="0" smtClean="0">
                <a:solidFill>
                  <a:schemeClr val="accent5">
                    <a:lumMod val="50000"/>
                  </a:schemeClr>
                </a:solidFill>
              </a:rPr>
              <a:t>ş</a:t>
            </a:r>
            <a:r>
              <a:rPr lang="en-US" b="1" dirty="0" err="1" smtClean="0">
                <a:solidFill>
                  <a:schemeClr val="accent5">
                    <a:lumMod val="50000"/>
                  </a:schemeClr>
                </a:solidFill>
              </a:rPr>
              <a:t>ikdir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”</a:t>
            </a:r>
            <a:endParaRPr lang="az-Latn-AZ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“</a:t>
            </a:r>
            <a:r>
              <a:rPr lang="az-Latn-AZ" b="1" dirty="0" smtClean="0">
                <a:solidFill>
                  <a:schemeClr val="accent5">
                    <a:lumMod val="50000"/>
                  </a:schemeClr>
                </a:solidFill>
              </a:rPr>
              <a:t>Bütün pişiklər heyvandır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”</a:t>
            </a:r>
            <a:endParaRPr lang="az-Latn-AZ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“</a:t>
            </a:r>
            <a:r>
              <a:rPr lang="az-Latn-AZ" b="1" dirty="0" smtClean="0">
                <a:solidFill>
                  <a:schemeClr val="accent5">
                    <a:lumMod val="50000"/>
                  </a:schemeClr>
                </a:solidFill>
              </a:rPr>
              <a:t>Bütün heyvanlar öləcək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”</a:t>
            </a:r>
            <a:endParaRPr 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82351" y="1552163"/>
            <a:ext cx="27574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(</a:t>
            </a:r>
            <a:r>
              <a:rPr lang="en-US" sz="1600" b="1" dirty="0" smtClean="0"/>
              <a:t>x)(pi</a:t>
            </a:r>
            <a:r>
              <a:rPr lang="az-Latn-AZ" sz="1600" b="1" dirty="0" smtClean="0"/>
              <a:t>ş</a:t>
            </a:r>
            <a:r>
              <a:rPr lang="en-US" sz="1600" b="1" dirty="0" err="1" smtClean="0"/>
              <a:t>ik</a:t>
            </a:r>
            <a:r>
              <a:rPr lang="en-US" sz="1600" b="1" dirty="0" smtClean="0"/>
              <a:t>(X)        </a:t>
            </a:r>
            <a:r>
              <a:rPr lang="en-US" sz="1600" b="1" dirty="0" err="1" smtClean="0"/>
              <a:t>heyvan</a:t>
            </a:r>
            <a:r>
              <a:rPr lang="en-US" sz="1600" b="1" dirty="0" smtClean="0"/>
              <a:t>(X))</a:t>
            </a:r>
            <a:endParaRPr lang="az-Latn-AZ" sz="1600" b="1" dirty="0" smtClean="0"/>
          </a:p>
          <a:p>
            <a:endParaRPr lang="en-US" sz="1600" b="1" dirty="0" smtClean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746912" y="1779288"/>
            <a:ext cx="323315" cy="30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287083" y="2768713"/>
            <a:ext cx="1483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600" b="1" dirty="0" smtClean="0">
                <a:solidFill>
                  <a:schemeClr val="tx1"/>
                </a:solidFill>
              </a:rPr>
              <a:t>Heyvan(Tom)</a:t>
            </a:r>
            <a:endParaRPr lang="en-US" sz="1600" b="1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931838" y="2120523"/>
            <a:ext cx="323315" cy="30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318126" y="3204783"/>
            <a:ext cx="13837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600" b="1" dirty="0" smtClean="0"/>
              <a:t>Ölmək(Tom)</a:t>
            </a:r>
            <a:endParaRPr lang="en-US" sz="1600" b="1" dirty="0"/>
          </a:p>
        </p:txBody>
      </p:sp>
      <p:sp>
        <p:nvSpPr>
          <p:cNvPr id="6" name="Rectangle 5"/>
          <p:cNvSpPr/>
          <p:nvPr/>
        </p:nvSpPr>
        <p:spPr>
          <a:xfrm>
            <a:off x="3318126" y="2390557"/>
            <a:ext cx="12346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1600" b="1" dirty="0" smtClean="0"/>
              <a:t>P</a:t>
            </a:r>
            <a:r>
              <a:rPr lang="en-US" sz="1600" b="1" dirty="0" err="1" smtClean="0"/>
              <a:t>i</a:t>
            </a:r>
            <a:r>
              <a:rPr lang="az-Latn-AZ" sz="1600" b="1" dirty="0"/>
              <a:t>ş</a:t>
            </a:r>
            <a:r>
              <a:rPr lang="en-US" sz="1600" b="1" dirty="0" err="1"/>
              <a:t>ik</a:t>
            </a:r>
            <a:r>
              <a:rPr lang="en-US" sz="1600" b="1" dirty="0"/>
              <a:t>(Tom)</a:t>
            </a:r>
          </a:p>
        </p:txBody>
      </p:sp>
      <p:grpSp>
        <p:nvGrpSpPr>
          <p:cNvPr id="12" name="Google Shape;8088;p55"/>
          <p:cNvGrpSpPr/>
          <p:nvPr/>
        </p:nvGrpSpPr>
        <p:grpSpPr>
          <a:xfrm>
            <a:off x="3034303" y="2404449"/>
            <a:ext cx="327003" cy="243288"/>
            <a:chOff x="-6696925" y="3272575"/>
            <a:chExt cx="307200" cy="291425"/>
          </a:xfrm>
        </p:grpSpPr>
        <p:sp>
          <p:nvSpPr>
            <p:cNvPr id="13" name="Google Shape;8089;p55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090;p55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8088;p55"/>
          <p:cNvGrpSpPr/>
          <p:nvPr/>
        </p:nvGrpSpPr>
        <p:grpSpPr>
          <a:xfrm>
            <a:off x="3034303" y="2768713"/>
            <a:ext cx="327003" cy="243288"/>
            <a:chOff x="-6696925" y="3272575"/>
            <a:chExt cx="307200" cy="291425"/>
          </a:xfrm>
        </p:grpSpPr>
        <p:sp>
          <p:nvSpPr>
            <p:cNvPr id="17" name="Google Shape;8089;p55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090;p55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8088;p55"/>
          <p:cNvGrpSpPr/>
          <p:nvPr/>
        </p:nvGrpSpPr>
        <p:grpSpPr>
          <a:xfrm>
            <a:off x="3017348" y="3213962"/>
            <a:ext cx="327003" cy="243288"/>
            <a:chOff x="-6696925" y="3272575"/>
            <a:chExt cx="307200" cy="291425"/>
          </a:xfrm>
        </p:grpSpPr>
        <p:sp>
          <p:nvSpPr>
            <p:cNvPr id="21" name="Google Shape;8089;p55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090;p55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Rectangle 6"/>
          <p:cNvSpPr/>
          <p:nvPr/>
        </p:nvSpPr>
        <p:spPr>
          <a:xfrm>
            <a:off x="3382351" y="1951246"/>
            <a:ext cx="29049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1600"/>
              </a:spcAft>
            </a:pPr>
            <a:r>
              <a:rPr lang="en-US" sz="1600" b="1" dirty="0" smtClean="0">
                <a:solidFill>
                  <a:schemeClr val="tx1"/>
                </a:solidFill>
              </a:rPr>
              <a:t>(Y</a:t>
            </a:r>
            <a:r>
              <a:rPr lang="en-US" sz="1600" b="1" dirty="0">
                <a:solidFill>
                  <a:schemeClr val="tx1"/>
                </a:solidFill>
              </a:rPr>
              <a:t>)(</a:t>
            </a:r>
            <a:r>
              <a:rPr lang="en-US" sz="1600" b="1" dirty="0" err="1">
                <a:solidFill>
                  <a:schemeClr val="tx1"/>
                </a:solidFill>
              </a:rPr>
              <a:t>heyvan</a:t>
            </a:r>
            <a:r>
              <a:rPr lang="en-US" sz="1600" b="1" dirty="0">
                <a:solidFill>
                  <a:schemeClr val="tx1"/>
                </a:solidFill>
              </a:rPr>
              <a:t>(Y)       </a:t>
            </a:r>
            <a:r>
              <a:rPr lang="az-Latn-AZ" sz="1600" b="1" dirty="0">
                <a:solidFill>
                  <a:schemeClr val="tx1"/>
                </a:solidFill>
              </a:rPr>
              <a:t>ölmək(Y))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endParaRPr lang="az-Latn-AZ" sz="1600" b="1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2944908" y="1489700"/>
            <a:ext cx="4076378" cy="4571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0800000">
            <a:off x="3195235" y="1964298"/>
            <a:ext cx="3321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A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 rot="10800000">
            <a:off x="3195234" y="1627272"/>
            <a:ext cx="3321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2219218" y="1346807"/>
            <a:ext cx="6761159" cy="3004476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791331" y="885142"/>
            <a:ext cx="5966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Reolyusiya</a:t>
            </a: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2400" b="1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ilə ekvivalent əsaslandırma: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07551" y="1352673"/>
            <a:ext cx="3749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Predikatı bənd formasına çevirmək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07551" y="1937577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Predikat forması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94174" y="1935885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 forması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07551" y="2522481"/>
            <a:ext cx="33778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az-Latn-AZ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az-Latn-AZ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x)(pişik(X)        heyvan(X))</a:t>
            </a:r>
          </a:p>
          <a:p>
            <a:pPr marL="342900" indent="-342900">
              <a:buAutoNum type="arabicPeriod"/>
            </a:pPr>
            <a:r>
              <a:rPr lang="az-Latn-AZ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Pişik(Tom)</a:t>
            </a:r>
          </a:p>
          <a:p>
            <a:pPr marL="342900" indent="-342900">
              <a:buAutoNum type="arabicPeriod"/>
            </a:pPr>
            <a:r>
              <a:rPr lang="az-Latn-AZ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az-Latn-AZ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y)(heyvan(Y)       ölmək(Y))</a:t>
            </a:r>
          </a:p>
          <a:p>
            <a:pPr marL="342900" indent="-342900">
              <a:buAutoNum type="arabicPeriod"/>
            </a:pPr>
            <a:endParaRPr lang="en-US" sz="1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181213" y="2522481"/>
            <a:ext cx="2799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Pişik(X)  </a:t>
            </a:r>
            <a:r>
              <a:rPr lang="az-Cyrl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ѵ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heyvan(X) </a:t>
            </a:r>
          </a:p>
          <a:p>
            <a:r>
              <a:rPr lang="az-Latn-AZ" sz="1800" dirty="0" smtClean="0"/>
              <a:t>  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Pişik </a:t>
            </a:r>
            <a:r>
              <a:rPr lang="az-Latn-AZ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(Tom</a:t>
            </a:r>
            <a:r>
              <a:rPr lang="az-Latn-AZ" sz="1800" dirty="0"/>
              <a:t>)</a:t>
            </a:r>
            <a:endParaRPr lang="en-US" sz="1800" dirty="0"/>
          </a:p>
          <a:p>
            <a:r>
              <a:rPr lang="az-Latn-AZ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Heyvan(Y) </a:t>
            </a:r>
            <a:r>
              <a:rPr lang="az-Cyrl-AZ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ѵ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ölmək(Y)  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07551" y="3671889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</a:t>
            </a:r>
            <a:r>
              <a:rPr lang="az-Latn-AZ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</a:t>
            </a:r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Ölmək(Tom)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57295" y="3671889"/>
            <a:ext cx="1601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¬Ölmək(Tom)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73528" y="3445811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Nəticənin rəddi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163667" y="2699036"/>
            <a:ext cx="339907" cy="1130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391483" y="3244062"/>
            <a:ext cx="339907" cy="1130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 rot="10800000">
            <a:off x="2668048" y="2563017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A</a:t>
            </a:r>
            <a:endParaRPr lang="en-US" sz="1800" dirty="0"/>
          </a:p>
        </p:txBody>
      </p:sp>
      <p:sp>
        <p:nvSpPr>
          <p:cNvPr id="7" name="Rectangle 6"/>
          <p:cNvSpPr/>
          <p:nvPr/>
        </p:nvSpPr>
        <p:spPr>
          <a:xfrm rot="10800000">
            <a:off x="2668047" y="3096142"/>
            <a:ext cx="3513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1560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9" t="26757" r="20805" b="19065"/>
          <a:stretch/>
        </p:blipFill>
        <p:spPr>
          <a:xfrm>
            <a:off x="2373953" y="1130333"/>
            <a:ext cx="6605467" cy="35362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00739" y="730223"/>
            <a:ext cx="5751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r>
              <a:rPr lang="az-Latn-AZ" sz="20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Ölü pişik</a:t>
            </a:r>
            <a:r>
              <a:rPr lang="en-US" sz="20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r>
              <a:rPr lang="az-Latn-AZ" sz="20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problemi üşün rezolyusiya sübutu</a:t>
            </a:r>
            <a:endParaRPr lang="en-US" sz="2000" b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11227" y="1130333"/>
            <a:ext cx="276069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¬Pişik(X)  </a:t>
            </a:r>
            <a:r>
              <a:rPr lang="az-Cyrl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ѵ</a:t>
            </a:r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heyvan(X) </a:t>
            </a:r>
          </a:p>
        </p:txBody>
      </p:sp>
      <p:sp>
        <p:nvSpPr>
          <p:cNvPr id="9" name="Rectangle 8"/>
          <p:cNvSpPr/>
          <p:nvPr/>
        </p:nvSpPr>
        <p:spPr>
          <a:xfrm>
            <a:off x="6244376" y="1130333"/>
            <a:ext cx="2735044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¬Heyvan(Y) </a:t>
            </a:r>
            <a:r>
              <a:rPr lang="az-Cyrl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ѵ</a:t>
            </a:r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ölmək(Y) </a:t>
            </a:r>
            <a:endParaRPr lang="en-US" sz="18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38708" y="2159799"/>
            <a:ext cx="244009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az-Latn-AZ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¬Pişik(Y</a:t>
            </a:r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az-Cyrl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ѵ</a:t>
            </a:r>
            <a:r>
              <a:rPr lang="az-Latn-AZ" sz="18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ölmək(Y) </a:t>
            </a:r>
            <a:endParaRPr lang="en-US" sz="18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73953" y="2159799"/>
            <a:ext cx="158248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Heyvan(Tom)</a:t>
            </a:r>
            <a:endParaRPr lang="en-US" sz="18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71999" y="2744575"/>
            <a:ext cx="101822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{</a:t>
            </a:r>
            <a:r>
              <a:rPr lang="az-Latn-AZ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Tom</a:t>
            </a:r>
            <a:r>
              <a:rPr lang="en-US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/Y}</a:t>
            </a:r>
            <a:endParaRPr lang="en-US" sz="18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86698" y="3228530"/>
            <a:ext cx="14670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Ölmək(Tom)</a:t>
            </a:r>
            <a:endParaRPr lang="en-US" sz="18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049450" y="3191598"/>
            <a:ext cx="160172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18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¬Ölmək(Tom)</a:t>
            </a:r>
            <a:endParaRPr lang="en-US" sz="18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025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17083" y="873276"/>
            <a:ext cx="602691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prinsipinin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daha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səmərəli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olması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üçün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çoxsaylı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strategiyalar</a:t>
            </a:r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vardır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strategiyalar</a:t>
            </a:r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rezolyusiya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qaydasının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tətbiqi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üçün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cütlərini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seçməyə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kömək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edir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Prolog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proqramlaşdırma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dilinin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tətbiqi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üçün axtarışlar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</a:t>
            </a:r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lar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çərçivəsində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aparı</a:t>
            </a:r>
            <a:r>
              <a:rPr lang="az-Latn-AZ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lır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7" name="Elbow Connector 6"/>
          <p:cNvCxnSpPr/>
          <p:nvPr/>
        </p:nvCxnSpPr>
        <p:spPr>
          <a:xfrm>
            <a:off x="4152817" y="2172286"/>
            <a:ext cx="4457699" cy="1687264"/>
          </a:xfrm>
          <a:prstGeom prst="bentConnector3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/>
          <p:nvPr/>
        </p:nvCxnSpPr>
        <p:spPr>
          <a:xfrm>
            <a:off x="1606523" y="2258315"/>
            <a:ext cx="4158342" cy="1600199"/>
          </a:xfrm>
          <a:prstGeom prst="bentConnector3">
            <a:avLst>
              <a:gd name="adj1" fmla="val 50000"/>
            </a:avLst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549632" y="2318658"/>
            <a:ext cx="20217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6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Məsafə stragediyası</a:t>
            </a: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636191" y="3515036"/>
            <a:ext cx="19543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dəstək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strategiyası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859641" y="2242474"/>
            <a:ext cx="26019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vahid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üstünlük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strategiyası</a:t>
            </a: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381666" y="3493249"/>
            <a:ext cx="28456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xətti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giriş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forması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strategiyası</a:t>
            </a: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8" name="Google Shape;3091;p45"/>
          <p:cNvGrpSpPr/>
          <p:nvPr/>
        </p:nvGrpSpPr>
        <p:grpSpPr>
          <a:xfrm>
            <a:off x="2037841" y="2657212"/>
            <a:ext cx="651794" cy="505621"/>
            <a:chOff x="4721625" y="1420750"/>
            <a:chExt cx="74850" cy="67300"/>
          </a:xfrm>
        </p:grpSpPr>
        <p:sp>
          <p:nvSpPr>
            <p:cNvPr id="29" name="Google Shape;3092;p45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93;p45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094;p45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091;p45"/>
          <p:cNvGrpSpPr/>
          <p:nvPr/>
        </p:nvGrpSpPr>
        <p:grpSpPr>
          <a:xfrm rot="11212864">
            <a:off x="4567968" y="2681321"/>
            <a:ext cx="592670" cy="532881"/>
            <a:chOff x="4721625" y="1420750"/>
            <a:chExt cx="74850" cy="67300"/>
          </a:xfrm>
        </p:grpSpPr>
        <p:sp>
          <p:nvSpPr>
            <p:cNvPr id="33" name="Google Shape;3092;p45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093;p45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094;p45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091;p45"/>
          <p:cNvGrpSpPr/>
          <p:nvPr/>
        </p:nvGrpSpPr>
        <p:grpSpPr>
          <a:xfrm rot="17049021">
            <a:off x="7168068" y="2684191"/>
            <a:ext cx="592670" cy="532881"/>
            <a:chOff x="4721625" y="1420750"/>
            <a:chExt cx="74850" cy="67300"/>
          </a:xfrm>
        </p:grpSpPr>
        <p:sp>
          <p:nvSpPr>
            <p:cNvPr id="37" name="Google Shape;3092;p45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093;p45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094;p45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53936" y="266763"/>
            <a:ext cx="2363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Strategiyalar</a:t>
            </a:r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915633"/>
            <a:ext cx="360547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az-Latn-AZ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Məsafə stragediyası</a:t>
            </a:r>
            <a:endParaRPr lang="en-US" sz="2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85000" dist="60007" dir="5400000" sy="-100000" algn="bl" rotWithShape="0"/>
              </a:effectLst>
            </a:endParaRPr>
          </a:p>
        </p:txBody>
      </p:sp>
      <p:sp>
        <p:nvSpPr>
          <p:cNvPr id="14" name="Chevron 13"/>
          <p:cNvSpPr/>
          <p:nvPr/>
        </p:nvSpPr>
        <p:spPr>
          <a:xfrm>
            <a:off x="4049488" y="360814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hevron 14"/>
          <p:cNvSpPr/>
          <p:nvPr/>
        </p:nvSpPr>
        <p:spPr>
          <a:xfrm>
            <a:off x="4049488" y="1755228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Chevron 15"/>
          <p:cNvSpPr/>
          <p:nvPr/>
        </p:nvSpPr>
        <p:spPr>
          <a:xfrm>
            <a:off x="4049488" y="3317638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69973" y="79397"/>
            <a:ext cx="40337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accent4">
                    <a:lumMod val="75000"/>
                  </a:schemeClr>
                </a:solidFill>
              </a:rPr>
              <a:t>Birinci tur: </a:t>
            </a:r>
            <a:r>
              <a:rPr lang="az-Latn-AZ" sz="2000" dirty="0" smtClean="0">
                <a:solidFill>
                  <a:schemeClr val="bg1"/>
                </a:solidFill>
              </a:rPr>
              <a:t>həll olunmaq üçün hər bir bənd digər bəndlərlə müqayisə edilir.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16729" y="1405941"/>
            <a:ext cx="40676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accent4">
                    <a:lumMod val="75000"/>
                  </a:schemeClr>
                </a:solidFill>
              </a:rPr>
              <a:t>İkinci tur: </a:t>
            </a:r>
            <a:r>
              <a:rPr lang="az-Latn-AZ" sz="2000" dirty="0" smtClean="0">
                <a:solidFill>
                  <a:schemeClr val="bg1"/>
                </a:solidFill>
              </a:rPr>
              <a:t>ilk dövrədə istehsal edilən bəndləri bütün orjinal bəndlərlə birlikdə həll etməklə yeni bəndlər yaradılır.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816729" y="3040261"/>
            <a:ext cx="35060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accent4">
                    <a:lumMod val="75000"/>
                  </a:schemeClr>
                </a:solidFill>
              </a:rPr>
              <a:t>Üçüncü tur</a:t>
            </a:r>
            <a:r>
              <a:rPr lang="az-Latn-AZ" sz="2000" dirty="0" smtClean="0">
                <a:solidFill>
                  <a:schemeClr val="bg1"/>
                </a:solidFill>
              </a:rPr>
              <a:t>: bütün bəndləri orjinal bənd dəsti elementlərinə və istehsal edilmiş digər bəndlərə qarşı həll etməklə yeni bəndlər yaradılır. 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90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51150"/>
            <a:ext cx="35487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D</a:t>
            </a:r>
            <a:r>
              <a:rPr lang="en-US" sz="28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əstək</a:t>
            </a:r>
            <a:r>
              <a:rPr lang="en-US" sz="28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strategiyası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</a:p>
        </p:txBody>
      </p:sp>
      <p:sp>
        <p:nvSpPr>
          <p:cNvPr id="8" name="Chevron 7"/>
          <p:cNvSpPr/>
          <p:nvPr/>
        </p:nvSpPr>
        <p:spPr>
          <a:xfrm>
            <a:off x="4071260" y="0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hevron 8"/>
          <p:cNvSpPr/>
          <p:nvPr/>
        </p:nvSpPr>
        <p:spPr>
          <a:xfrm>
            <a:off x="4071260" y="1303712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hevron 10"/>
          <p:cNvSpPr/>
          <p:nvPr/>
        </p:nvSpPr>
        <p:spPr>
          <a:xfrm>
            <a:off x="4071260" y="2742945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91746" y="95162"/>
            <a:ext cx="43749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Giriş bəndləri(S) toplusunun alt sətrini(T) göstərilir.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91746" y="1265165"/>
            <a:ext cx="42345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Tələb edilir ki,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</a:t>
            </a:r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ər rezolyusiyadakı həllediciləri dəstəkləyən dəstənin bir rəhbəri olmalıdır.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91746" y="2607424"/>
            <a:ext cx="39182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Rezolyusiyanın qüvvələri arasında rədd edilmiş məqsəd barədə qətnamə ilə ən azı bir ədəd ya rədd məqsədli bənd  ya da adi bənd istehsal edilir.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1131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803550"/>
            <a:ext cx="29826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Vahid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üstünlük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strategiyası</a:t>
            </a:r>
            <a:endParaRPr lang="en-US" sz="2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85000" dist="60007" dir="5400000" sy="-100000" algn="bl" rotWithShape="0"/>
              </a:effectLst>
            </a:endParaRPr>
          </a:p>
        </p:txBody>
      </p:sp>
      <p:sp>
        <p:nvSpPr>
          <p:cNvPr id="3" name="Chevron 2"/>
          <p:cNvSpPr/>
          <p:nvPr/>
        </p:nvSpPr>
        <p:spPr>
          <a:xfrm>
            <a:off x="4049488" y="360814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049488" y="2149731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708072" y="489501"/>
            <a:ext cx="4299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Burada əsas bəndlərə nisbətən daha az hərfə malik olan bir nəticə çıxarılmalıdır.  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08072" y="2245721"/>
            <a:ext cx="375013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Bəndi </a:t>
            </a:r>
            <a:r>
              <a:rPr lang="az-Latn-AZ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vahid bənd adlanan bir hərfi olan cümlə ilə həll etmək, həlledicinin ən böyük əsas bənddən kiçik olacağına zəmanət verir.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023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829" y="705579"/>
            <a:ext cx="333102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X</a:t>
            </a:r>
            <a:r>
              <a:rPr lang="en-US" sz="28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ətti</a:t>
            </a:r>
            <a:r>
              <a:rPr lang="en-US" sz="28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giriş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forması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85000" dist="60007" dir="5400000" sy="-100000" algn="bl" rotWithShape="0"/>
                </a:effectLst>
              </a:rPr>
              <a:t>strategiyası</a:t>
            </a:r>
            <a:endParaRPr lang="en-US" sz="2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85000" dist="60007" dir="5400000" sy="-100000" algn="bl" rotWithShape="0"/>
              </a:effectLst>
            </a:endParaRPr>
          </a:p>
        </p:txBody>
      </p:sp>
      <p:sp>
        <p:nvSpPr>
          <p:cNvPr id="3" name="Chevron 2"/>
          <p:cNvSpPr/>
          <p:nvPr/>
        </p:nvSpPr>
        <p:spPr>
          <a:xfrm>
            <a:off x="4125688" y="196908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125688" y="1454277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Chevron 5"/>
          <p:cNvSpPr/>
          <p:nvPr/>
        </p:nvSpPr>
        <p:spPr>
          <a:xfrm>
            <a:off x="4125688" y="3298410"/>
            <a:ext cx="620486" cy="81642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69974" y="177258"/>
            <a:ext cx="42345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Rədd edilmiş məqsəd və orijinal aksiomaların birbaşa istifadəsinə əsaslanır.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46174" y="1212571"/>
            <a:ext cx="44304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Rədd edilmiş məqsəd götürülür və aksiomaların biri ilə həll edilir. Alınan nəticə yeni bir bənd almaq üçün aksiomalardan biri ilə həll edilir. Yeni bənd yenidən aksiomalardan biri ilə həll edilir.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46174" y="3298410"/>
            <a:ext cx="38208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Ən sonda əldə edilən bəndi orijinal aksiomalar ilə həll edilməyə çalışırlar.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9503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ackground&quot;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17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044120" y="2279362"/>
            <a:ext cx="56172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60000" dist="60007" dir="5400000" sy="-100000" algn="bl" rotWithShape="0"/>
                </a:effectLst>
                <a:latin typeface="Arial Rounded MT Bold" panose="020F0704030504030204" pitchFamily="34" charset="0"/>
              </a:rPr>
              <a:t>Diqqətiniz üçün təşəkkürlər</a:t>
            </a:r>
            <a:endParaRPr 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60000" endA="900" endPos="60000" dist="60007" dir="5400000" sy="-100000" algn="bl" rotWithShape="0"/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801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32"/>
          <p:cNvGrpSpPr/>
          <p:nvPr/>
        </p:nvGrpSpPr>
        <p:grpSpPr>
          <a:xfrm>
            <a:off x="7620836" y="2846509"/>
            <a:ext cx="916236" cy="1096477"/>
            <a:chOff x="5432944" y="2007222"/>
            <a:chExt cx="1020308" cy="1221022"/>
          </a:xfrm>
        </p:grpSpPr>
        <p:grpSp>
          <p:nvGrpSpPr>
            <p:cNvPr id="198" name="Google Shape;198;p32"/>
            <p:cNvGrpSpPr/>
            <p:nvPr/>
          </p:nvGrpSpPr>
          <p:grpSpPr>
            <a:xfrm>
              <a:off x="5432944" y="2007222"/>
              <a:ext cx="774213" cy="192352"/>
              <a:chOff x="3951750" y="2246850"/>
              <a:chExt cx="979273" cy="243299"/>
            </a:xfrm>
          </p:grpSpPr>
          <p:sp>
            <p:nvSpPr>
              <p:cNvPr id="199" name="Google Shape;199;p32"/>
              <p:cNvSpPr/>
              <p:nvPr/>
            </p:nvSpPr>
            <p:spPr>
              <a:xfrm>
                <a:off x="3951750" y="2340542"/>
                <a:ext cx="134144" cy="14960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2293" extrusionOk="0">
                    <a:moveTo>
                      <a:pt x="1285" y="0"/>
                    </a:moveTo>
                    <a:cubicBezTo>
                      <a:pt x="860" y="0"/>
                      <a:pt x="434" y="241"/>
                      <a:pt x="237" y="624"/>
                    </a:cubicBezTo>
                    <a:cubicBezTo>
                      <a:pt x="0" y="1088"/>
                      <a:pt x="130" y="1717"/>
                      <a:pt x="536" y="2046"/>
                    </a:cubicBezTo>
                    <a:cubicBezTo>
                      <a:pt x="739" y="2210"/>
                      <a:pt x="1001" y="2293"/>
                      <a:pt x="1262" y="2293"/>
                    </a:cubicBezTo>
                    <a:cubicBezTo>
                      <a:pt x="1523" y="2293"/>
                      <a:pt x="1790" y="2210"/>
                      <a:pt x="1993" y="2046"/>
                    </a:cubicBezTo>
                    <a:cubicBezTo>
                      <a:pt x="2045" y="2003"/>
                      <a:pt x="2056" y="1920"/>
                      <a:pt x="2007" y="1867"/>
                    </a:cubicBezTo>
                    <a:cubicBezTo>
                      <a:pt x="1983" y="1836"/>
                      <a:pt x="1947" y="1820"/>
                      <a:pt x="1910" y="1820"/>
                    </a:cubicBezTo>
                    <a:cubicBezTo>
                      <a:pt x="1883" y="1820"/>
                      <a:pt x="1856" y="1829"/>
                      <a:pt x="1833" y="1848"/>
                    </a:cubicBezTo>
                    <a:cubicBezTo>
                      <a:pt x="1673" y="1979"/>
                      <a:pt x="1467" y="2045"/>
                      <a:pt x="1262" y="2045"/>
                    </a:cubicBezTo>
                    <a:cubicBezTo>
                      <a:pt x="1059" y="2045"/>
                      <a:pt x="855" y="1981"/>
                      <a:pt x="697" y="1853"/>
                    </a:cubicBezTo>
                    <a:cubicBezTo>
                      <a:pt x="377" y="1592"/>
                      <a:pt x="275" y="1103"/>
                      <a:pt x="464" y="740"/>
                    </a:cubicBezTo>
                    <a:cubicBezTo>
                      <a:pt x="614" y="439"/>
                      <a:pt x="948" y="251"/>
                      <a:pt x="1285" y="251"/>
                    </a:cubicBezTo>
                    <a:cubicBezTo>
                      <a:pt x="1339" y="251"/>
                      <a:pt x="1393" y="256"/>
                      <a:pt x="1446" y="266"/>
                    </a:cubicBezTo>
                    <a:cubicBezTo>
                      <a:pt x="1451" y="319"/>
                      <a:pt x="1494" y="358"/>
                      <a:pt x="1547" y="368"/>
                    </a:cubicBezTo>
                    <a:cubicBezTo>
                      <a:pt x="1557" y="370"/>
                      <a:pt x="1567" y="371"/>
                      <a:pt x="1576" y="371"/>
                    </a:cubicBezTo>
                    <a:cubicBezTo>
                      <a:pt x="1642" y="371"/>
                      <a:pt x="1699" y="329"/>
                      <a:pt x="1712" y="261"/>
                    </a:cubicBezTo>
                    <a:cubicBezTo>
                      <a:pt x="1732" y="174"/>
                      <a:pt x="1663" y="63"/>
                      <a:pt x="1572" y="39"/>
                    </a:cubicBezTo>
                    <a:cubicBezTo>
                      <a:pt x="1478" y="13"/>
                      <a:pt x="1382" y="0"/>
                      <a:pt x="1285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2"/>
              <p:cNvSpPr/>
              <p:nvPr/>
            </p:nvSpPr>
            <p:spPr>
              <a:xfrm>
                <a:off x="4099727" y="2246850"/>
                <a:ext cx="75162" cy="91539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403" extrusionOk="0">
                    <a:moveTo>
                      <a:pt x="385" y="1"/>
                    </a:moveTo>
                    <a:cubicBezTo>
                      <a:pt x="355" y="1"/>
                      <a:pt x="325" y="4"/>
                      <a:pt x="295" y="10"/>
                    </a:cubicBezTo>
                    <a:cubicBezTo>
                      <a:pt x="170" y="34"/>
                      <a:pt x="73" y="106"/>
                      <a:pt x="25" y="213"/>
                    </a:cubicBezTo>
                    <a:cubicBezTo>
                      <a:pt x="0" y="266"/>
                      <a:pt x="10" y="329"/>
                      <a:pt x="49" y="372"/>
                    </a:cubicBezTo>
                    <a:cubicBezTo>
                      <a:pt x="78" y="401"/>
                      <a:pt x="122" y="425"/>
                      <a:pt x="167" y="425"/>
                    </a:cubicBezTo>
                    <a:cubicBezTo>
                      <a:pt x="183" y="425"/>
                      <a:pt x="198" y="422"/>
                      <a:pt x="213" y="416"/>
                    </a:cubicBezTo>
                    <a:cubicBezTo>
                      <a:pt x="261" y="396"/>
                      <a:pt x="295" y="353"/>
                      <a:pt x="295" y="300"/>
                    </a:cubicBezTo>
                    <a:cubicBezTo>
                      <a:pt x="295" y="289"/>
                      <a:pt x="295" y="285"/>
                      <a:pt x="290" y="275"/>
                    </a:cubicBezTo>
                    <a:cubicBezTo>
                      <a:pt x="310" y="266"/>
                      <a:pt x="329" y="260"/>
                      <a:pt x="344" y="256"/>
                    </a:cubicBezTo>
                    <a:cubicBezTo>
                      <a:pt x="356" y="254"/>
                      <a:pt x="369" y="253"/>
                      <a:pt x="381" y="253"/>
                    </a:cubicBezTo>
                    <a:cubicBezTo>
                      <a:pt x="432" y="253"/>
                      <a:pt x="482" y="268"/>
                      <a:pt x="513" y="300"/>
                    </a:cubicBezTo>
                    <a:cubicBezTo>
                      <a:pt x="610" y="391"/>
                      <a:pt x="610" y="556"/>
                      <a:pt x="567" y="677"/>
                    </a:cubicBezTo>
                    <a:cubicBezTo>
                      <a:pt x="513" y="827"/>
                      <a:pt x="397" y="957"/>
                      <a:pt x="286" y="1083"/>
                    </a:cubicBezTo>
                    <a:cubicBezTo>
                      <a:pt x="261" y="1112"/>
                      <a:pt x="248" y="1151"/>
                      <a:pt x="257" y="1189"/>
                    </a:cubicBezTo>
                    <a:cubicBezTo>
                      <a:pt x="261" y="1228"/>
                      <a:pt x="286" y="1262"/>
                      <a:pt x="319" y="1276"/>
                    </a:cubicBezTo>
                    <a:cubicBezTo>
                      <a:pt x="469" y="1358"/>
                      <a:pt x="639" y="1403"/>
                      <a:pt x="808" y="1403"/>
                    </a:cubicBezTo>
                    <a:cubicBezTo>
                      <a:pt x="891" y="1403"/>
                      <a:pt x="967" y="1392"/>
                      <a:pt x="1045" y="1374"/>
                    </a:cubicBezTo>
                    <a:cubicBezTo>
                      <a:pt x="1112" y="1358"/>
                      <a:pt x="1152" y="1291"/>
                      <a:pt x="1137" y="1224"/>
                    </a:cubicBezTo>
                    <a:cubicBezTo>
                      <a:pt x="1125" y="1164"/>
                      <a:pt x="1071" y="1124"/>
                      <a:pt x="1013" y="1124"/>
                    </a:cubicBezTo>
                    <a:cubicBezTo>
                      <a:pt x="1004" y="1124"/>
                      <a:pt x="996" y="1125"/>
                      <a:pt x="987" y="1126"/>
                    </a:cubicBezTo>
                    <a:cubicBezTo>
                      <a:pt x="928" y="1141"/>
                      <a:pt x="867" y="1149"/>
                      <a:pt x="807" y="1149"/>
                    </a:cubicBezTo>
                    <a:cubicBezTo>
                      <a:pt x="733" y="1149"/>
                      <a:pt x="659" y="1138"/>
                      <a:pt x="590" y="1117"/>
                    </a:cubicBezTo>
                    <a:cubicBezTo>
                      <a:pt x="672" y="1015"/>
                      <a:pt x="755" y="899"/>
                      <a:pt x="804" y="764"/>
                    </a:cubicBezTo>
                    <a:cubicBezTo>
                      <a:pt x="891" y="521"/>
                      <a:pt x="847" y="271"/>
                      <a:pt x="687" y="121"/>
                    </a:cubicBezTo>
                    <a:cubicBezTo>
                      <a:pt x="610" y="44"/>
                      <a:pt x="500" y="1"/>
                      <a:pt x="385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2"/>
              <p:cNvSpPr/>
              <p:nvPr/>
            </p:nvSpPr>
            <p:spPr>
              <a:xfrm>
                <a:off x="4363516" y="2340999"/>
                <a:ext cx="184121" cy="132121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025" extrusionOk="0">
                    <a:moveTo>
                      <a:pt x="1065" y="250"/>
                    </a:moveTo>
                    <a:cubicBezTo>
                      <a:pt x="1157" y="250"/>
                      <a:pt x="1248" y="283"/>
                      <a:pt x="1297" y="351"/>
                    </a:cubicBezTo>
                    <a:cubicBezTo>
                      <a:pt x="1239" y="535"/>
                      <a:pt x="1230" y="723"/>
                      <a:pt x="1225" y="902"/>
                    </a:cubicBezTo>
                    <a:cubicBezTo>
                      <a:pt x="1219" y="994"/>
                      <a:pt x="1215" y="1091"/>
                      <a:pt x="1205" y="1183"/>
                    </a:cubicBezTo>
                    <a:cubicBezTo>
                      <a:pt x="1176" y="1420"/>
                      <a:pt x="1070" y="1696"/>
                      <a:pt x="842" y="1759"/>
                    </a:cubicBezTo>
                    <a:cubicBezTo>
                      <a:pt x="814" y="1768"/>
                      <a:pt x="785" y="1772"/>
                      <a:pt x="756" y="1772"/>
                    </a:cubicBezTo>
                    <a:cubicBezTo>
                      <a:pt x="687" y="1772"/>
                      <a:pt x="617" y="1749"/>
                      <a:pt x="552" y="1705"/>
                    </a:cubicBezTo>
                    <a:cubicBezTo>
                      <a:pt x="422" y="1623"/>
                      <a:pt x="330" y="1478"/>
                      <a:pt x="310" y="1333"/>
                    </a:cubicBezTo>
                    <a:cubicBezTo>
                      <a:pt x="262" y="1004"/>
                      <a:pt x="480" y="694"/>
                      <a:pt x="616" y="535"/>
                    </a:cubicBezTo>
                    <a:cubicBezTo>
                      <a:pt x="746" y="375"/>
                      <a:pt x="866" y="288"/>
                      <a:pt x="987" y="259"/>
                    </a:cubicBezTo>
                    <a:cubicBezTo>
                      <a:pt x="1012" y="254"/>
                      <a:pt x="1041" y="250"/>
                      <a:pt x="1065" y="250"/>
                    </a:cubicBezTo>
                    <a:close/>
                    <a:moveTo>
                      <a:pt x="1067" y="1"/>
                    </a:moveTo>
                    <a:cubicBezTo>
                      <a:pt x="1020" y="1"/>
                      <a:pt x="973" y="6"/>
                      <a:pt x="929" y="18"/>
                    </a:cubicBezTo>
                    <a:cubicBezTo>
                      <a:pt x="697" y="71"/>
                      <a:pt x="529" y="245"/>
                      <a:pt x="422" y="371"/>
                    </a:cubicBezTo>
                    <a:cubicBezTo>
                      <a:pt x="223" y="603"/>
                      <a:pt x="0" y="965"/>
                      <a:pt x="58" y="1371"/>
                    </a:cubicBezTo>
                    <a:cubicBezTo>
                      <a:pt x="93" y="1585"/>
                      <a:pt x="228" y="1793"/>
                      <a:pt x="413" y="1918"/>
                    </a:cubicBezTo>
                    <a:cubicBezTo>
                      <a:pt x="523" y="1986"/>
                      <a:pt x="645" y="2025"/>
                      <a:pt x="761" y="2025"/>
                    </a:cubicBezTo>
                    <a:cubicBezTo>
                      <a:pt x="813" y="2025"/>
                      <a:pt x="862" y="2015"/>
                      <a:pt x="911" y="2005"/>
                    </a:cubicBezTo>
                    <a:cubicBezTo>
                      <a:pt x="1259" y="1904"/>
                      <a:pt x="1418" y="1531"/>
                      <a:pt x="1457" y="1212"/>
                    </a:cubicBezTo>
                    <a:cubicBezTo>
                      <a:pt x="1496" y="1304"/>
                      <a:pt x="1539" y="1396"/>
                      <a:pt x="1602" y="1483"/>
                    </a:cubicBezTo>
                    <a:cubicBezTo>
                      <a:pt x="1752" y="1690"/>
                      <a:pt x="1998" y="1835"/>
                      <a:pt x="2250" y="1864"/>
                    </a:cubicBezTo>
                    <a:cubicBezTo>
                      <a:pt x="2282" y="1868"/>
                      <a:pt x="2313" y="1870"/>
                      <a:pt x="2343" y="1870"/>
                    </a:cubicBezTo>
                    <a:cubicBezTo>
                      <a:pt x="2504" y="1870"/>
                      <a:pt x="2649" y="1816"/>
                      <a:pt x="2763" y="1715"/>
                    </a:cubicBezTo>
                    <a:cubicBezTo>
                      <a:pt x="2815" y="1667"/>
                      <a:pt x="2821" y="1589"/>
                      <a:pt x="2777" y="1536"/>
                    </a:cubicBezTo>
                    <a:cubicBezTo>
                      <a:pt x="2751" y="1507"/>
                      <a:pt x="2717" y="1493"/>
                      <a:pt x="2683" y="1493"/>
                    </a:cubicBezTo>
                    <a:cubicBezTo>
                      <a:pt x="2653" y="1493"/>
                      <a:pt x="2623" y="1504"/>
                      <a:pt x="2598" y="1527"/>
                    </a:cubicBezTo>
                    <a:cubicBezTo>
                      <a:pt x="2514" y="1599"/>
                      <a:pt x="2419" y="1617"/>
                      <a:pt x="2340" y="1617"/>
                    </a:cubicBezTo>
                    <a:cubicBezTo>
                      <a:pt x="2318" y="1617"/>
                      <a:pt x="2298" y="1616"/>
                      <a:pt x="2279" y="1614"/>
                    </a:cubicBezTo>
                    <a:cubicBezTo>
                      <a:pt x="2100" y="1594"/>
                      <a:pt x="1911" y="1487"/>
                      <a:pt x="1810" y="1337"/>
                    </a:cubicBezTo>
                    <a:cubicBezTo>
                      <a:pt x="1602" y="1052"/>
                      <a:pt x="1578" y="651"/>
                      <a:pt x="1558" y="326"/>
                    </a:cubicBezTo>
                    <a:cubicBezTo>
                      <a:pt x="1558" y="293"/>
                      <a:pt x="1544" y="264"/>
                      <a:pt x="1525" y="245"/>
                    </a:cubicBezTo>
                    <a:cubicBezTo>
                      <a:pt x="1433" y="80"/>
                      <a:pt x="1245" y="1"/>
                      <a:pt x="1067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2"/>
              <p:cNvSpPr/>
              <p:nvPr/>
            </p:nvSpPr>
            <p:spPr>
              <a:xfrm>
                <a:off x="4488462" y="2260878"/>
                <a:ext cx="71117" cy="90756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391" extrusionOk="0">
                    <a:moveTo>
                      <a:pt x="399" y="0"/>
                    </a:moveTo>
                    <a:cubicBezTo>
                      <a:pt x="226" y="0"/>
                      <a:pt x="99" y="157"/>
                      <a:pt x="45" y="225"/>
                    </a:cubicBezTo>
                    <a:cubicBezTo>
                      <a:pt x="1" y="277"/>
                      <a:pt x="11" y="355"/>
                      <a:pt x="65" y="399"/>
                    </a:cubicBezTo>
                    <a:cubicBezTo>
                      <a:pt x="87" y="418"/>
                      <a:pt x="114" y="426"/>
                      <a:pt x="141" y="426"/>
                    </a:cubicBezTo>
                    <a:cubicBezTo>
                      <a:pt x="177" y="426"/>
                      <a:pt x="213" y="410"/>
                      <a:pt x="239" y="380"/>
                    </a:cubicBezTo>
                    <a:cubicBezTo>
                      <a:pt x="267" y="347"/>
                      <a:pt x="340" y="254"/>
                      <a:pt x="397" y="254"/>
                    </a:cubicBezTo>
                    <a:cubicBezTo>
                      <a:pt x="399" y="254"/>
                      <a:pt x="401" y="254"/>
                      <a:pt x="402" y="254"/>
                    </a:cubicBezTo>
                    <a:cubicBezTo>
                      <a:pt x="413" y="254"/>
                      <a:pt x="427" y="259"/>
                      <a:pt x="442" y="283"/>
                    </a:cubicBezTo>
                    <a:cubicBezTo>
                      <a:pt x="471" y="326"/>
                      <a:pt x="476" y="418"/>
                      <a:pt x="451" y="486"/>
                    </a:cubicBezTo>
                    <a:cubicBezTo>
                      <a:pt x="436" y="529"/>
                      <a:pt x="413" y="568"/>
                      <a:pt x="393" y="612"/>
                    </a:cubicBezTo>
                    <a:cubicBezTo>
                      <a:pt x="340" y="723"/>
                      <a:pt x="282" y="849"/>
                      <a:pt x="297" y="998"/>
                    </a:cubicBezTo>
                    <a:cubicBezTo>
                      <a:pt x="311" y="1154"/>
                      <a:pt x="418" y="1289"/>
                      <a:pt x="581" y="1351"/>
                    </a:cubicBezTo>
                    <a:cubicBezTo>
                      <a:pt x="639" y="1376"/>
                      <a:pt x="703" y="1391"/>
                      <a:pt x="761" y="1391"/>
                    </a:cubicBezTo>
                    <a:cubicBezTo>
                      <a:pt x="862" y="1391"/>
                      <a:pt x="958" y="1357"/>
                      <a:pt x="1032" y="1289"/>
                    </a:cubicBezTo>
                    <a:cubicBezTo>
                      <a:pt x="1085" y="1246"/>
                      <a:pt x="1090" y="1163"/>
                      <a:pt x="1041" y="1114"/>
                    </a:cubicBezTo>
                    <a:cubicBezTo>
                      <a:pt x="1017" y="1085"/>
                      <a:pt x="982" y="1071"/>
                      <a:pt x="947" y="1071"/>
                    </a:cubicBezTo>
                    <a:cubicBezTo>
                      <a:pt x="918" y="1071"/>
                      <a:pt x="889" y="1081"/>
                      <a:pt x="867" y="1101"/>
                    </a:cubicBezTo>
                    <a:cubicBezTo>
                      <a:pt x="835" y="1127"/>
                      <a:pt x="797" y="1137"/>
                      <a:pt x="760" y="1137"/>
                    </a:cubicBezTo>
                    <a:cubicBezTo>
                      <a:pt x="730" y="1137"/>
                      <a:pt x="700" y="1130"/>
                      <a:pt x="674" y="1119"/>
                    </a:cubicBezTo>
                    <a:cubicBezTo>
                      <a:pt x="616" y="1096"/>
                      <a:pt x="552" y="1047"/>
                      <a:pt x="548" y="974"/>
                    </a:cubicBezTo>
                    <a:cubicBezTo>
                      <a:pt x="538" y="897"/>
                      <a:pt x="581" y="810"/>
                      <a:pt x="621" y="719"/>
                    </a:cubicBezTo>
                    <a:cubicBezTo>
                      <a:pt x="645" y="670"/>
                      <a:pt x="668" y="621"/>
                      <a:pt x="688" y="568"/>
                    </a:cubicBezTo>
                    <a:cubicBezTo>
                      <a:pt x="737" y="428"/>
                      <a:pt x="722" y="259"/>
                      <a:pt x="654" y="147"/>
                    </a:cubicBezTo>
                    <a:cubicBezTo>
                      <a:pt x="606" y="65"/>
                      <a:pt x="529" y="16"/>
                      <a:pt x="436" y="2"/>
                    </a:cubicBezTo>
                    <a:cubicBezTo>
                      <a:pt x="424" y="1"/>
                      <a:pt x="411" y="0"/>
                      <a:pt x="399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2"/>
              <p:cNvSpPr/>
              <p:nvPr/>
            </p:nvSpPr>
            <p:spPr>
              <a:xfrm>
                <a:off x="4763995" y="2259116"/>
                <a:ext cx="109612" cy="206109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3159" extrusionOk="0">
                    <a:moveTo>
                      <a:pt x="1045" y="1858"/>
                    </a:moveTo>
                    <a:cubicBezTo>
                      <a:pt x="1096" y="1858"/>
                      <a:pt x="1151" y="1870"/>
                      <a:pt x="1200" y="1906"/>
                    </a:cubicBezTo>
                    <a:cubicBezTo>
                      <a:pt x="1292" y="1969"/>
                      <a:pt x="1350" y="2090"/>
                      <a:pt x="1385" y="2278"/>
                    </a:cubicBezTo>
                    <a:cubicBezTo>
                      <a:pt x="1418" y="2487"/>
                      <a:pt x="1403" y="2637"/>
                      <a:pt x="1336" y="2738"/>
                    </a:cubicBezTo>
                    <a:cubicBezTo>
                      <a:pt x="1253" y="2865"/>
                      <a:pt x="1106" y="2907"/>
                      <a:pt x="944" y="2907"/>
                    </a:cubicBezTo>
                    <a:cubicBezTo>
                      <a:pt x="804" y="2907"/>
                      <a:pt x="654" y="2875"/>
                      <a:pt x="523" y="2840"/>
                    </a:cubicBezTo>
                    <a:cubicBezTo>
                      <a:pt x="514" y="2592"/>
                      <a:pt x="514" y="2322"/>
                      <a:pt x="635" y="2110"/>
                    </a:cubicBezTo>
                    <a:cubicBezTo>
                      <a:pt x="702" y="1988"/>
                      <a:pt x="833" y="1896"/>
                      <a:pt x="963" y="1867"/>
                    </a:cubicBezTo>
                    <a:cubicBezTo>
                      <a:pt x="988" y="1862"/>
                      <a:pt x="1016" y="1858"/>
                      <a:pt x="1045" y="1858"/>
                    </a:cubicBezTo>
                    <a:close/>
                    <a:moveTo>
                      <a:pt x="177" y="1"/>
                    </a:moveTo>
                    <a:cubicBezTo>
                      <a:pt x="151" y="1"/>
                      <a:pt x="126" y="7"/>
                      <a:pt x="102" y="20"/>
                    </a:cubicBezTo>
                    <a:cubicBezTo>
                      <a:pt x="35" y="54"/>
                      <a:pt x="1" y="126"/>
                      <a:pt x="6" y="228"/>
                    </a:cubicBezTo>
                    <a:cubicBezTo>
                      <a:pt x="39" y="1094"/>
                      <a:pt x="126" y="1964"/>
                      <a:pt x="257" y="2825"/>
                    </a:cubicBezTo>
                    <a:cubicBezTo>
                      <a:pt x="247" y="2835"/>
                      <a:pt x="238" y="2854"/>
                      <a:pt x="228" y="2873"/>
                    </a:cubicBezTo>
                    <a:cubicBezTo>
                      <a:pt x="209" y="2936"/>
                      <a:pt x="242" y="3009"/>
                      <a:pt x="305" y="3032"/>
                    </a:cubicBezTo>
                    <a:cubicBezTo>
                      <a:pt x="566" y="3125"/>
                      <a:pt x="775" y="3159"/>
                      <a:pt x="944" y="3159"/>
                    </a:cubicBezTo>
                    <a:cubicBezTo>
                      <a:pt x="1273" y="3159"/>
                      <a:pt x="1452" y="3019"/>
                      <a:pt x="1548" y="2873"/>
                    </a:cubicBezTo>
                    <a:cubicBezTo>
                      <a:pt x="1650" y="2719"/>
                      <a:pt x="1679" y="2505"/>
                      <a:pt x="1631" y="2235"/>
                    </a:cubicBezTo>
                    <a:cubicBezTo>
                      <a:pt x="1602" y="2075"/>
                      <a:pt x="1544" y="1838"/>
                      <a:pt x="1350" y="1703"/>
                    </a:cubicBezTo>
                    <a:cubicBezTo>
                      <a:pt x="1262" y="1640"/>
                      <a:pt x="1153" y="1607"/>
                      <a:pt x="1039" y="1607"/>
                    </a:cubicBezTo>
                    <a:cubicBezTo>
                      <a:pt x="997" y="1607"/>
                      <a:pt x="953" y="1612"/>
                      <a:pt x="910" y="1621"/>
                    </a:cubicBezTo>
                    <a:cubicBezTo>
                      <a:pt x="707" y="1664"/>
                      <a:pt x="519" y="1804"/>
                      <a:pt x="416" y="1983"/>
                    </a:cubicBezTo>
                    <a:cubicBezTo>
                      <a:pt x="412" y="1993"/>
                      <a:pt x="407" y="2003"/>
                      <a:pt x="403" y="2012"/>
                    </a:cubicBezTo>
                    <a:cubicBezTo>
                      <a:pt x="334" y="1442"/>
                      <a:pt x="286" y="871"/>
                      <a:pt x="262" y="291"/>
                    </a:cubicBezTo>
                    <a:cubicBezTo>
                      <a:pt x="300" y="266"/>
                      <a:pt x="334" y="223"/>
                      <a:pt x="340" y="184"/>
                    </a:cubicBezTo>
                    <a:cubicBezTo>
                      <a:pt x="349" y="126"/>
                      <a:pt x="320" y="63"/>
                      <a:pt x="267" y="29"/>
                    </a:cubicBezTo>
                    <a:cubicBezTo>
                      <a:pt x="240" y="11"/>
                      <a:pt x="208" y="1"/>
                      <a:pt x="177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2"/>
              <p:cNvSpPr/>
              <p:nvPr/>
            </p:nvSpPr>
            <p:spPr>
              <a:xfrm>
                <a:off x="4858079" y="2263879"/>
                <a:ext cx="72944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243" extrusionOk="0">
                    <a:moveTo>
                      <a:pt x="226" y="1"/>
                    </a:moveTo>
                    <a:cubicBezTo>
                      <a:pt x="182" y="1"/>
                      <a:pt x="139" y="9"/>
                      <a:pt x="97" y="24"/>
                    </a:cubicBezTo>
                    <a:cubicBezTo>
                      <a:pt x="34" y="43"/>
                      <a:pt x="1" y="115"/>
                      <a:pt x="24" y="184"/>
                    </a:cubicBezTo>
                    <a:cubicBezTo>
                      <a:pt x="44" y="234"/>
                      <a:pt x="95" y="266"/>
                      <a:pt x="147" y="266"/>
                    </a:cubicBezTo>
                    <a:cubicBezTo>
                      <a:pt x="159" y="266"/>
                      <a:pt x="172" y="264"/>
                      <a:pt x="184" y="260"/>
                    </a:cubicBezTo>
                    <a:cubicBezTo>
                      <a:pt x="197" y="255"/>
                      <a:pt x="209" y="253"/>
                      <a:pt x="221" y="253"/>
                    </a:cubicBezTo>
                    <a:cubicBezTo>
                      <a:pt x="250" y="253"/>
                      <a:pt x="275" y="265"/>
                      <a:pt x="296" y="276"/>
                    </a:cubicBezTo>
                    <a:cubicBezTo>
                      <a:pt x="358" y="314"/>
                      <a:pt x="407" y="387"/>
                      <a:pt x="416" y="459"/>
                    </a:cubicBezTo>
                    <a:cubicBezTo>
                      <a:pt x="441" y="604"/>
                      <a:pt x="372" y="760"/>
                      <a:pt x="291" y="934"/>
                    </a:cubicBezTo>
                    <a:cubicBezTo>
                      <a:pt x="262" y="992"/>
                      <a:pt x="285" y="1064"/>
                      <a:pt x="343" y="1097"/>
                    </a:cubicBezTo>
                    <a:cubicBezTo>
                      <a:pt x="508" y="1195"/>
                      <a:pt x="702" y="1243"/>
                      <a:pt x="894" y="1243"/>
                    </a:cubicBezTo>
                    <a:cubicBezTo>
                      <a:pt x="929" y="1243"/>
                      <a:pt x="968" y="1243"/>
                      <a:pt x="1001" y="1238"/>
                    </a:cubicBezTo>
                    <a:cubicBezTo>
                      <a:pt x="1069" y="1233"/>
                      <a:pt x="1117" y="1171"/>
                      <a:pt x="1113" y="1102"/>
                    </a:cubicBezTo>
                    <a:cubicBezTo>
                      <a:pt x="1108" y="1033"/>
                      <a:pt x="1051" y="986"/>
                      <a:pt x="986" y="986"/>
                    </a:cubicBezTo>
                    <a:cubicBezTo>
                      <a:pt x="983" y="986"/>
                      <a:pt x="980" y="986"/>
                      <a:pt x="977" y="986"/>
                    </a:cubicBezTo>
                    <a:cubicBezTo>
                      <a:pt x="946" y="989"/>
                      <a:pt x="916" y="991"/>
                      <a:pt x="886" y="991"/>
                    </a:cubicBezTo>
                    <a:cubicBezTo>
                      <a:pt x="776" y="991"/>
                      <a:pt x="670" y="970"/>
                      <a:pt x="571" y="928"/>
                    </a:cubicBezTo>
                    <a:cubicBezTo>
                      <a:pt x="633" y="783"/>
                      <a:pt x="691" y="604"/>
                      <a:pt x="668" y="421"/>
                    </a:cubicBezTo>
                    <a:cubicBezTo>
                      <a:pt x="644" y="276"/>
                      <a:pt x="552" y="135"/>
                      <a:pt x="426" y="57"/>
                    </a:cubicBezTo>
                    <a:cubicBezTo>
                      <a:pt x="361" y="19"/>
                      <a:pt x="293" y="1"/>
                      <a:pt x="226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2"/>
              <p:cNvSpPr/>
              <p:nvPr/>
            </p:nvSpPr>
            <p:spPr>
              <a:xfrm>
                <a:off x="4642246" y="2348633"/>
                <a:ext cx="20878" cy="105566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618" extrusionOk="0">
                    <a:moveTo>
                      <a:pt x="183" y="1"/>
                    </a:moveTo>
                    <a:cubicBezTo>
                      <a:pt x="118" y="1"/>
                      <a:pt x="68" y="55"/>
                      <a:pt x="68" y="122"/>
                    </a:cubicBezTo>
                    <a:lnTo>
                      <a:pt x="5" y="1482"/>
                    </a:lnTo>
                    <a:cubicBezTo>
                      <a:pt x="0" y="1555"/>
                      <a:pt x="53" y="1613"/>
                      <a:pt x="121" y="1617"/>
                    </a:cubicBezTo>
                    <a:lnTo>
                      <a:pt x="130" y="1617"/>
                    </a:lnTo>
                    <a:cubicBezTo>
                      <a:pt x="193" y="1617"/>
                      <a:pt x="251" y="1564"/>
                      <a:pt x="256" y="1497"/>
                    </a:cubicBezTo>
                    <a:lnTo>
                      <a:pt x="320" y="133"/>
                    </a:lnTo>
                    <a:cubicBezTo>
                      <a:pt x="320" y="64"/>
                      <a:pt x="266" y="6"/>
                      <a:pt x="198" y="2"/>
                    </a:cubicBezTo>
                    <a:cubicBezTo>
                      <a:pt x="193" y="1"/>
                      <a:pt x="187" y="1"/>
                      <a:pt x="183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2"/>
              <p:cNvSpPr/>
              <p:nvPr/>
            </p:nvSpPr>
            <p:spPr>
              <a:xfrm>
                <a:off x="4599902" y="2391042"/>
                <a:ext cx="105762" cy="20487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314" extrusionOk="0">
                    <a:moveTo>
                      <a:pt x="127" y="1"/>
                    </a:moveTo>
                    <a:cubicBezTo>
                      <a:pt x="58" y="1"/>
                      <a:pt x="5" y="53"/>
                      <a:pt x="0" y="121"/>
                    </a:cubicBezTo>
                    <a:cubicBezTo>
                      <a:pt x="0" y="189"/>
                      <a:pt x="54" y="247"/>
                      <a:pt x="121" y="251"/>
                    </a:cubicBezTo>
                    <a:lnTo>
                      <a:pt x="1485" y="314"/>
                    </a:lnTo>
                    <a:lnTo>
                      <a:pt x="1491" y="314"/>
                    </a:lnTo>
                    <a:cubicBezTo>
                      <a:pt x="1558" y="314"/>
                      <a:pt x="1612" y="266"/>
                      <a:pt x="1616" y="198"/>
                    </a:cubicBezTo>
                    <a:cubicBezTo>
                      <a:pt x="1621" y="126"/>
                      <a:pt x="1568" y="68"/>
                      <a:pt x="1496" y="63"/>
                    </a:cubicBezTo>
                    <a:lnTo>
                      <a:pt x="136" y="1"/>
                    </a:ln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2"/>
              <p:cNvSpPr/>
              <p:nvPr/>
            </p:nvSpPr>
            <p:spPr>
              <a:xfrm>
                <a:off x="4188723" y="2383343"/>
                <a:ext cx="111438" cy="20356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312" extrusionOk="0">
                    <a:moveTo>
                      <a:pt x="937" y="0"/>
                    </a:moveTo>
                    <a:cubicBezTo>
                      <a:pt x="663" y="0"/>
                      <a:pt x="389" y="20"/>
                      <a:pt x="116" y="60"/>
                    </a:cubicBezTo>
                    <a:cubicBezTo>
                      <a:pt x="44" y="70"/>
                      <a:pt x="0" y="137"/>
                      <a:pt x="10" y="206"/>
                    </a:cubicBezTo>
                    <a:cubicBezTo>
                      <a:pt x="20" y="268"/>
                      <a:pt x="73" y="311"/>
                      <a:pt x="131" y="311"/>
                    </a:cubicBezTo>
                    <a:lnTo>
                      <a:pt x="150" y="311"/>
                    </a:lnTo>
                    <a:cubicBezTo>
                      <a:pt x="417" y="273"/>
                      <a:pt x="687" y="253"/>
                      <a:pt x="956" y="253"/>
                    </a:cubicBezTo>
                    <a:cubicBezTo>
                      <a:pt x="1159" y="253"/>
                      <a:pt x="1361" y="264"/>
                      <a:pt x="1563" y="287"/>
                    </a:cubicBezTo>
                    <a:cubicBezTo>
                      <a:pt x="1569" y="288"/>
                      <a:pt x="1575" y="288"/>
                      <a:pt x="1581" y="288"/>
                    </a:cubicBezTo>
                    <a:cubicBezTo>
                      <a:pt x="1644" y="288"/>
                      <a:pt x="1694" y="238"/>
                      <a:pt x="1703" y="177"/>
                    </a:cubicBezTo>
                    <a:cubicBezTo>
                      <a:pt x="1708" y="108"/>
                      <a:pt x="1659" y="45"/>
                      <a:pt x="1592" y="36"/>
                    </a:cubicBezTo>
                    <a:cubicBezTo>
                      <a:pt x="1373" y="12"/>
                      <a:pt x="1155" y="0"/>
                      <a:pt x="937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2"/>
              <p:cNvSpPr/>
              <p:nvPr/>
            </p:nvSpPr>
            <p:spPr>
              <a:xfrm>
                <a:off x="4187418" y="2416227"/>
                <a:ext cx="111765" cy="2029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11" extrusionOk="0">
                    <a:moveTo>
                      <a:pt x="961" y="1"/>
                    </a:moveTo>
                    <a:cubicBezTo>
                      <a:pt x="679" y="1"/>
                      <a:pt x="396" y="21"/>
                      <a:pt x="117" y="59"/>
                    </a:cubicBezTo>
                    <a:cubicBezTo>
                      <a:pt x="49" y="68"/>
                      <a:pt x="1" y="137"/>
                      <a:pt x="11" y="204"/>
                    </a:cubicBezTo>
                    <a:cubicBezTo>
                      <a:pt x="20" y="267"/>
                      <a:pt x="74" y="311"/>
                      <a:pt x="136" y="311"/>
                    </a:cubicBezTo>
                    <a:lnTo>
                      <a:pt x="156" y="311"/>
                    </a:lnTo>
                    <a:cubicBezTo>
                      <a:pt x="420" y="272"/>
                      <a:pt x="689" y="252"/>
                      <a:pt x="958" y="252"/>
                    </a:cubicBezTo>
                    <a:cubicBezTo>
                      <a:pt x="1162" y="252"/>
                      <a:pt x="1365" y="264"/>
                      <a:pt x="1568" y="287"/>
                    </a:cubicBezTo>
                    <a:cubicBezTo>
                      <a:pt x="1573" y="287"/>
                      <a:pt x="1578" y="288"/>
                      <a:pt x="1583" y="288"/>
                    </a:cubicBezTo>
                    <a:cubicBezTo>
                      <a:pt x="1645" y="288"/>
                      <a:pt x="1699" y="237"/>
                      <a:pt x="1703" y="175"/>
                    </a:cubicBezTo>
                    <a:cubicBezTo>
                      <a:pt x="1713" y="108"/>
                      <a:pt x="1665" y="44"/>
                      <a:pt x="1592" y="35"/>
                    </a:cubicBezTo>
                    <a:cubicBezTo>
                      <a:pt x="1383" y="12"/>
                      <a:pt x="1172" y="1"/>
                      <a:pt x="961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" name="Google Shape;209;p32"/>
            <p:cNvGrpSpPr/>
            <p:nvPr/>
          </p:nvGrpSpPr>
          <p:grpSpPr>
            <a:xfrm>
              <a:off x="5445837" y="2314348"/>
              <a:ext cx="994527" cy="201586"/>
              <a:chOff x="4207306" y="2635321"/>
              <a:chExt cx="1257940" cy="254978"/>
            </a:xfrm>
          </p:grpSpPr>
          <p:sp>
            <p:nvSpPr>
              <p:cNvPr id="210" name="Google Shape;210;p32"/>
              <p:cNvSpPr/>
              <p:nvPr/>
            </p:nvSpPr>
            <p:spPr>
              <a:xfrm>
                <a:off x="4207306" y="2740758"/>
                <a:ext cx="134144" cy="149542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2292" extrusionOk="0">
                    <a:moveTo>
                      <a:pt x="1286" y="0"/>
                    </a:moveTo>
                    <a:cubicBezTo>
                      <a:pt x="860" y="0"/>
                      <a:pt x="435" y="241"/>
                      <a:pt x="238" y="623"/>
                    </a:cubicBezTo>
                    <a:cubicBezTo>
                      <a:pt x="1" y="1088"/>
                      <a:pt x="131" y="1711"/>
                      <a:pt x="537" y="2045"/>
                    </a:cubicBezTo>
                    <a:cubicBezTo>
                      <a:pt x="740" y="2209"/>
                      <a:pt x="1002" y="2292"/>
                      <a:pt x="1263" y="2292"/>
                    </a:cubicBezTo>
                    <a:cubicBezTo>
                      <a:pt x="1524" y="2292"/>
                      <a:pt x="1790" y="2209"/>
                      <a:pt x="1993" y="2041"/>
                    </a:cubicBezTo>
                    <a:cubicBezTo>
                      <a:pt x="2046" y="1997"/>
                      <a:pt x="2056" y="1919"/>
                      <a:pt x="2008" y="1867"/>
                    </a:cubicBezTo>
                    <a:cubicBezTo>
                      <a:pt x="1983" y="1836"/>
                      <a:pt x="1946" y="1819"/>
                      <a:pt x="1910" y="1819"/>
                    </a:cubicBezTo>
                    <a:cubicBezTo>
                      <a:pt x="1883" y="1819"/>
                      <a:pt x="1856" y="1828"/>
                      <a:pt x="1834" y="1847"/>
                    </a:cubicBezTo>
                    <a:cubicBezTo>
                      <a:pt x="1674" y="1978"/>
                      <a:pt x="1470" y="2043"/>
                      <a:pt x="1266" y="2043"/>
                    </a:cubicBezTo>
                    <a:cubicBezTo>
                      <a:pt x="1061" y="2043"/>
                      <a:pt x="857" y="1978"/>
                      <a:pt x="697" y="1847"/>
                    </a:cubicBezTo>
                    <a:cubicBezTo>
                      <a:pt x="378" y="1590"/>
                      <a:pt x="276" y="1102"/>
                      <a:pt x="465" y="735"/>
                    </a:cubicBezTo>
                    <a:cubicBezTo>
                      <a:pt x="619" y="438"/>
                      <a:pt x="953" y="250"/>
                      <a:pt x="1287" y="250"/>
                    </a:cubicBezTo>
                    <a:cubicBezTo>
                      <a:pt x="1340" y="250"/>
                      <a:pt x="1394" y="255"/>
                      <a:pt x="1446" y="265"/>
                    </a:cubicBezTo>
                    <a:cubicBezTo>
                      <a:pt x="1457" y="318"/>
                      <a:pt x="1495" y="358"/>
                      <a:pt x="1548" y="367"/>
                    </a:cubicBezTo>
                    <a:cubicBezTo>
                      <a:pt x="1558" y="369"/>
                      <a:pt x="1568" y="369"/>
                      <a:pt x="1577" y="369"/>
                    </a:cubicBezTo>
                    <a:cubicBezTo>
                      <a:pt x="1643" y="369"/>
                      <a:pt x="1700" y="328"/>
                      <a:pt x="1713" y="260"/>
                    </a:cubicBezTo>
                    <a:cubicBezTo>
                      <a:pt x="1732" y="173"/>
                      <a:pt x="1664" y="62"/>
                      <a:pt x="1573" y="38"/>
                    </a:cubicBezTo>
                    <a:cubicBezTo>
                      <a:pt x="1479" y="12"/>
                      <a:pt x="1382" y="0"/>
                      <a:pt x="1286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2"/>
              <p:cNvSpPr/>
              <p:nvPr/>
            </p:nvSpPr>
            <p:spPr>
              <a:xfrm>
                <a:off x="4736918" y="2741019"/>
                <a:ext cx="183991" cy="132252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2027" extrusionOk="0">
                    <a:moveTo>
                      <a:pt x="1064" y="251"/>
                    </a:moveTo>
                    <a:cubicBezTo>
                      <a:pt x="1151" y="251"/>
                      <a:pt x="1242" y="285"/>
                      <a:pt x="1291" y="354"/>
                    </a:cubicBezTo>
                    <a:cubicBezTo>
                      <a:pt x="1233" y="537"/>
                      <a:pt x="1228" y="720"/>
                      <a:pt x="1219" y="905"/>
                    </a:cubicBezTo>
                    <a:cubicBezTo>
                      <a:pt x="1219" y="997"/>
                      <a:pt x="1213" y="1088"/>
                      <a:pt x="1204" y="1185"/>
                    </a:cubicBezTo>
                    <a:cubicBezTo>
                      <a:pt x="1175" y="1422"/>
                      <a:pt x="1064" y="1698"/>
                      <a:pt x="842" y="1761"/>
                    </a:cubicBezTo>
                    <a:cubicBezTo>
                      <a:pt x="812" y="1769"/>
                      <a:pt x="783" y="1774"/>
                      <a:pt x="753" y="1774"/>
                    </a:cubicBezTo>
                    <a:cubicBezTo>
                      <a:pt x="684" y="1774"/>
                      <a:pt x="614" y="1751"/>
                      <a:pt x="546" y="1707"/>
                    </a:cubicBezTo>
                    <a:cubicBezTo>
                      <a:pt x="421" y="1625"/>
                      <a:pt x="329" y="1480"/>
                      <a:pt x="304" y="1335"/>
                    </a:cubicBezTo>
                    <a:cubicBezTo>
                      <a:pt x="262" y="1006"/>
                      <a:pt x="479" y="691"/>
                      <a:pt x="610" y="537"/>
                    </a:cubicBezTo>
                    <a:cubicBezTo>
                      <a:pt x="744" y="377"/>
                      <a:pt x="865" y="290"/>
                      <a:pt x="987" y="261"/>
                    </a:cubicBezTo>
                    <a:cubicBezTo>
                      <a:pt x="1010" y="256"/>
                      <a:pt x="1035" y="251"/>
                      <a:pt x="1064" y="251"/>
                    </a:cubicBezTo>
                    <a:close/>
                    <a:moveTo>
                      <a:pt x="1055" y="0"/>
                    </a:moveTo>
                    <a:cubicBezTo>
                      <a:pt x="1010" y="0"/>
                      <a:pt x="965" y="5"/>
                      <a:pt x="923" y="15"/>
                    </a:cubicBezTo>
                    <a:cubicBezTo>
                      <a:pt x="691" y="73"/>
                      <a:pt x="527" y="247"/>
                      <a:pt x="416" y="372"/>
                    </a:cubicBezTo>
                    <a:cubicBezTo>
                      <a:pt x="222" y="604"/>
                      <a:pt x="0" y="968"/>
                      <a:pt x="58" y="1374"/>
                    </a:cubicBezTo>
                    <a:cubicBezTo>
                      <a:pt x="87" y="1586"/>
                      <a:pt x="222" y="1794"/>
                      <a:pt x="411" y="1915"/>
                    </a:cubicBezTo>
                    <a:cubicBezTo>
                      <a:pt x="517" y="1988"/>
                      <a:pt x="639" y="2026"/>
                      <a:pt x="755" y="2026"/>
                    </a:cubicBezTo>
                    <a:cubicBezTo>
                      <a:pt x="807" y="2026"/>
                      <a:pt x="861" y="2017"/>
                      <a:pt x="909" y="2002"/>
                    </a:cubicBezTo>
                    <a:cubicBezTo>
                      <a:pt x="1253" y="1906"/>
                      <a:pt x="1417" y="1528"/>
                      <a:pt x="1451" y="1214"/>
                    </a:cubicBezTo>
                    <a:lnTo>
                      <a:pt x="1451" y="1209"/>
                    </a:lnTo>
                    <a:cubicBezTo>
                      <a:pt x="1490" y="1305"/>
                      <a:pt x="1538" y="1398"/>
                      <a:pt x="1601" y="1485"/>
                    </a:cubicBezTo>
                    <a:cubicBezTo>
                      <a:pt x="1746" y="1693"/>
                      <a:pt x="1992" y="1838"/>
                      <a:pt x="2244" y="1867"/>
                    </a:cubicBezTo>
                    <a:cubicBezTo>
                      <a:pt x="2276" y="1871"/>
                      <a:pt x="2307" y="1873"/>
                      <a:pt x="2337" y="1873"/>
                    </a:cubicBezTo>
                    <a:cubicBezTo>
                      <a:pt x="2500" y="1873"/>
                      <a:pt x="2648" y="1819"/>
                      <a:pt x="2762" y="1718"/>
                    </a:cubicBezTo>
                    <a:cubicBezTo>
                      <a:pt x="2815" y="1669"/>
                      <a:pt x="2820" y="1591"/>
                      <a:pt x="2771" y="1538"/>
                    </a:cubicBezTo>
                    <a:cubicBezTo>
                      <a:pt x="2748" y="1510"/>
                      <a:pt x="2714" y="1495"/>
                      <a:pt x="2678" y="1495"/>
                    </a:cubicBezTo>
                    <a:cubicBezTo>
                      <a:pt x="2648" y="1495"/>
                      <a:pt x="2617" y="1506"/>
                      <a:pt x="2592" y="1528"/>
                    </a:cubicBezTo>
                    <a:cubicBezTo>
                      <a:pt x="2514" y="1599"/>
                      <a:pt x="2423" y="1621"/>
                      <a:pt x="2343" y="1621"/>
                    </a:cubicBezTo>
                    <a:cubicBezTo>
                      <a:pt x="2318" y="1621"/>
                      <a:pt x="2295" y="1619"/>
                      <a:pt x="2273" y="1615"/>
                    </a:cubicBezTo>
                    <a:cubicBezTo>
                      <a:pt x="2094" y="1596"/>
                      <a:pt x="1910" y="1490"/>
                      <a:pt x="1804" y="1340"/>
                    </a:cubicBezTo>
                    <a:cubicBezTo>
                      <a:pt x="1601" y="1055"/>
                      <a:pt x="1577" y="648"/>
                      <a:pt x="1557" y="329"/>
                    </a:cubicBezTo>
                    <a:cubicBezTo>
                      <a:pt x="1552" y="296"/>
                      <a:pt x="1543" y="267"/>
                      <a:pt x="1519" y="247"/>
                    </a:cubicBezTo>
                    <a:cubicBezTo>
                      <a:pt x="1429" y="80"/>
                      <a:pt x="1238" y="0"/>
                      <a:pt x="1055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2"/>
              <p:cNvSpPr/>
              <p:nvPr/>
            </p:nvSpPr>
            <p:spPr>
              <a:xfrm>
                <a:off x="4861472" y="2693912"/>
                <a:ext cx="71117" cy="90691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390" extrusionOk="0">
                    <a:moveTo>
                      <a:pt x="405" y="0"/>
                    </a:moveTo>
                    <a:cubicBezTo>
                      <a:pt x="228" y="0"/>
                      <a:pt x="100" y="155"/>
                      <a:pt x="45" y="224"/>
                    </a:cubicBezTo>
                    <a:cubicBezTo>
                      <a:pt x="1" y="277"/>
                      <a:pt x="11" y="355"/>
                      <a:pt x="65" y="398"/>
                    </a:cubicBezTo>
                    <a:cubicBezTo>
                      <a:pt x="88" y="417"/>
                      <a:pt x="117" y="427"/>
                      <a:pt x="146" y="427"/>
                    </a:cubicBezTo>
                    <a:cubicBezTo>
                      <a:pt x="182" y="427"/>
                      <a:pt x="219" y="411"/>
                      <a:pt x="244" y="379"/>
                    </a:cubicBezTo>
                    <a:cubicBezTo>
                      <a:pt x="267" y="345"/>
                      <a:pt x="351" y="252"/>
                      <a:pt x="403" y="252"/>
                    </a:cubicBezTo>
                    <a:cubicBezTo>
                      <a:pt x="405" y="252"/>
                      <a:pt x="406" y="252"/>
                      <a:pt x="407" y="253"/>
                    </a:cubicBezTo>
                    <a:cubicBezTo>
                      <a:pt x="413" y="253"/>
                      <a:pt x="427" y="257"/>
                      <a:pt x="442" y="282"/>
                    </a:cubicBezTo>
                    <a:cubicBezTo>
                      <a:pt x="471" y="326"/>
                      <a:pt x="476" y="417"/>
                      <a:pt x="451" y="485"/>
                    </a:cubicBezTo>
                    <a:cubicBezTo>
                      <a:pt x="436" y="529"/>
                      <a:pt x="418" y="567"/>
                      <a:pt x="398" y="611"/>
                    </a:cubicBezTo>
                    <a:cubicBezTo>
                      <a:pt x="345" y="722"/>
                      <a:pt x="286" y="848"/>
                      <a:pt x="297" y="998"/>
                    </a:cubicBezTo>
                    <a:cubicBezTo>
                      <a:pt x="311" y="1152"/>
                      <a:pt x="418" y="1288"/>
                      <a:pt x="581" y="1351"/>
                    </a:cubicBezTo>
                    <a:cubicBezTo>
                      <a:pt x="639" y="1375"/>
                      <a:pt x="703" y="1389"/>
                      <a:pt x="766" y="1389"/>
                    </a:cubicBezTo>
                    <a:cubicBezTo>
                      <a:pt x="862" y="1389"/>
                      <a:pt x="959" y="1355"/>
                      <a:pt x="1032" y="1288"/>
                    </a:cubicBezTo>
                    <a:cubicBezTo>
                      <a:pt x="1085" y="1244"/>
                      <a:pt x="1090" y="1163"/>
                      <a:pt x="1046" y="1114"/>
                    </a:cubicBezTo>
                    <a:cubicBezTo>
                      <a:pt x="1019" y="1084"/>
                      <a:pt x="984" y="1070"/>
                      <a:pt x="949" y="1070"/>
                    </a:cubicBezTo>
                    <a:cubicBezTo>
                      <a:pt x="920" y="1070"/>
                      <a:pt x="891" y="1080"/>
                      <a:pt x="867" y="1099"/>
                    </a:cubicBezTo>
                    <a:cubicBezTo>
                      <a:pt x="837" y="1126"/>
                      <a:pt x="799" y="1136"/>
                      <a:pt x="761" y="1136"/>
                    </a:cubicBezTo>
                    <a:cubicBezTo>
                      <a:pt x="731" y="1136"/>
                      <a:pt x="700" y="1129"/>
                      <a:pt x="674" y="1119"/>
                    </a:cubicBezTo>
                    <a:cubicBezTo>
                      <a:pt x="616" y="1094"/>
                      <a:pt x="552" y="1047"/>
                      <a:pt x="548" y="973"/>
                    </a:cubicBezTo>
                    <a:cubicBezTo>
                      <a:pt x="543" y="896"/>
                      <a:pt x="581" y="809"/>
                      <a:pt x="625" y="717"/>
                    </a:cubicBezTo>
                    <a:cubicBezTo>
                      <a:pt x="650" y="669"/>
                      <a:pt x="674" y="621"/>
                      <a:pt x="688" y="567"/>
                    </a:cubicBezTo>
                    <a:cubicBezTo>
                      <a:pt x="737" y="427"/>
                      <a:pt x="726" y="257"/>
                      <a:pt x="654" y="147"/>
                    </a:cubicBezTo>
                    <a:cubicBezTo>
                      <a:pt x="606" y="65"/>
                      <a:pt x="529" y="16"/>
                      <a:pt x="436" y="2"/>
                    </a:cubicBezTo>
                    <a:cubicBezTo>
                      <a:pt x="426" y="1"/>
                      <a:pt x="415" y="0"/>
                      <a:pt x="405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2"/>
              <p:cNvSpPr/>
              <p:nvPr/>
            </p:nvSpPr>
            <p:spPr>
              <a:xfrm>
                <a:off x="5137331" y="2681972"/>
                <a:ext cx="109285" cy="183404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2811" extrusionOk="0">
                    <a:moveTo>
                      <a:pt x="1033" y="1508"/>
                    </a:moveTo>
                    <a:cubicBezTo>
                      <a:pt x="1085" y="1508"/>
                      <a:pt x="1145" y="1519"/>
                      <a:pt x="1200" y="1558"/>
                    </a:cubicBezTo>
                    <a:cubicBezTo>
                      <a:pt x="1287" y="1621"/>
                      <a:pt x="1345" y="1742"/>
                      <a:pt x="1380" y="1931"/>
                    </a:cubicBezTo>
                    <a:cubicBezTo>
                      <a:pt x="1413" y="2139"/>
                      <a:pt x="1398" y="2284"/>
                      <a:pt x="1336" y="2390"/>
                    </a:cubicBezTo>
                    <a:cubicBezTo>
                      <a:pt x="1253" y="2515"/>
                      <a:pt x="1105" y="2557"/>
                      <a:pt x="943" y="2557"/>
                    </a:cubicBezTo>
                    <a:cubicBezTo>
                      <a:pt x="803" y="2557"/>
                      <a:pt x="651" y="2525"/>
                      <a:pt x="523" y="2487"/>
                    </a:cubicBezTo>
                    <a:cubicBezTo>
                      <a:pt x="514" y="2250"/>
                      <a:pt x="514" y="1974"/>
                      <a:pt x="634" y="1761"/>
                    </a:cubicBezTo>
                    <a:cubicBezTo>
                      <a:pt x="702" y="1641"/>
                      <a:pt x="828" y="1543"/>
                      <a:pt x="963" y="1514"/>
                    </a:cubicBezTo>
                    <a:cubicBezTo>
                      <a:pt x="984" y="1511"/>
                      <a:pt x="1007" y="1508"/>
                      <a:pt x="1033" y="1508"/>
                    </a:cubicBezTo>
                    <a:close/>
                    <a:moveTo>
                      <a:pt x="121" y="0"/>
                    </a:moveTo>
                    <a:cubicBezTo>
                      <a:pt x="54" y="5"/>
                      <a:pt x="1" y="63"/>
                      <a:pt x="1" y="131"/>
                    </a:cubicBezTo>
                    <a:cubicBezTo>
                      <a:pt x="34" y="963"/>
                      <a:pt x="117" y="1587"/>
                      <a:pt x="257" y="2477"/>
                    </a:cubicBezTo>
                    <a:cubicBezTo>
                      <a:pt x="242" y="2487"/>
                      <a:pt x="233" y="2507"/>
                      <a:pt x="228" y="2520"/>
                    </a:cubicBezTo>
                    <a:cubicBezTo>
                      <a:pt x="204" y="2588"/>
                      <a:pt x="237" y="2661"/>
                      <a:pt x="306" y="2685"/>
                    </a:cubicBezTo>
                    <a:cubicBezTo>
                      <a:pt x="561" y="2772"/>
                      <a:pt x="770" y="2811"/>
                      <a:pt x="939" y="2811"/>
                    </a:cubicBezTo>
                    <a:cubicBezTo>
                      <a:pt x="1273" y="2811"/>
                      <a:pt x="1447" y="2670"/>
                      <a:pt x="1543" y="2525"/>
                    </a:cubicBezTo>
                    <a:cubicBezTo>
                      <a:pt x="1650" y="2366"/>
                      <a:pt x="1675" y="2158"/>
                      <a:pt x="1626" y="1887"/>
                    </a:cubicBezTo>
                    <a:cubicBezTo>
                      <a:pt x="1597" y="1723"/>
                      <a:pt x="1539" y="1491"/>
                      <a:pt x="1345" y="1355"/>
                    </a:cubicBezTo>
                    <a:cubicBezTo>
                      <a:pt x="1259" y="1290"/>
                      <a:pt x="1156" y="1256"/>
                      <a:pt x="1046" y="1256"/>
                    </a:cubicBezTo>
                    <a:cubicBezTo>
                      <a:pt x="1001" y="1256"/>
                      <a:pt x="956" y="1262"/>
                      <a:pt x="910" y="1273"/>
                    </a:cubicBezTo>
                    <a:cubicBezTo>
                      <a:pt x="706" y="1317"/>
                      <a:pt x="518" y="1456"/>
                      <a:pt x="412" y="1636"/>
                    </a:cubicBezTo>
                    <a:cubicBezTo>
                      <a:pt x="407" y="1650"/>
                      <a:pt x="398" y="1665"/>
                      <a:pt x="393" y="1679"/>
                    </a:cubicBezTo>
                    <a:cubicBezTo>
                      <a:pt x="320" y="1152"/>
                      <a:pt x="277" y="692"/>
                      <a:pt x="253" y="121"/>
                    </a:cubicBezTo>
                    <a:cubicBezTo>
                      <a:pt x="253" y="54"/>
                      <a:pt x="194" y="0"/>
                      <a:pt x="126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2"/>
              <p:cNvSpPr/>
              <p:nvPr/>
            </p:nvSpPr>
            <p:spPr>
              <a:xfrm>
                <a:off x="5231089" y="2696913"/>
                <a:ext cx="73270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243" extrusionOk="0">
                    <a:moveTo>
                      <a:pt x="229" y="0"/>
                    </a:moveTo>
                    <a:cubicBezTo>
                      <a:pt x="186" y="0"/>
                      <a:pt x="144" y="8"/>
                      <a:pt x="102" y="23"/>
                    </a:cubicBezTo>
                    <a:cubicBezTo>
                      <a:pt x="34" y="43"/>
                      <a:pt x="1" y="115"/>
                      <a:pt x="24" y="182"/>
                    </a:cubicBezTo>
                    <a:cubicBezTo>
                      <a:pt x="44" y="234"/>
                      <a:pt x="95" y="266"/>
                      <a:pt x="150" y="266"/>
                    </a:cubicBezTo>
                    <a:cubicBezTo>
                      <a:pt x="163" y="266"/>
                      <a:pt x="176" y="264"/>
                      <a:pt x="189" y="260"/>
                    </a:cubicBezTo>
                    <a:cubicBezTo>
                      <a:pt x="200" y="254"/>
                      <a:pt x="212" y="252"/>
                      <a:pt x="224" y="252"/>
                    </a:cubicBezTo>
                    <a:cubicBezTo>
                      <a:pt x="252" y="252"/>
                      <a:pt x="279" y="265"/>
                      <a:pt x="296" y="275"/>
                    </a:cubicBezTo>
                    <a:cubicBezTo>
                      <a:pt x="358" y="313"/>
                      <a:pt x="412" y="385"/>
                      <a:pt x="421" y="458"/>
                    </a:cubicBezTo>
                    <a:cubicBezTo>
                      <a:pt x="441" y="604"/>
                      <a:pt x="372" y="758"/>
                      <a:pt x="291" y="932"/>
                    </a:cubicBezTo>
                    <a:cubicBezTo>
                      <a:pt x="267" y="990"/>
                      <a:pt x="285" y="1063"/>
                      <a:pt x="343" y="1097"/>
                    </a:cubicBezTo>
                    <a:cubicBezTo>
                      <a:pt x="513" y="1193"/>
                      <a:pt x="707" y="1242"/>
                      <a:pt x="900" y="1242"/>
                    </a:cubicBezTo>
                    <a:cubicBezTo>
                      <a:pt x="934" y="1242"/>
                      <a:pt x="968" y="1242"/>
                      <a:pt x="1001" y="1237"/>
                    </a:cubicBezTo>
                    <a:cubicBezTo>
                      <a:pt x="1069" y="1233"/>
                      <a:pt x="1122" y="1169"/>
                      <a:pt x="1117" y="1102"/>
                    </a:cubicBezTo>
                    <a:cubicBezTo>
                      <a:pt x="1109" y="1033"/>
                      <a:pt x="1055" y="985"/>
                      <a:pt x="987" y="985"/>
                    </a:cubicBezTo>
                    <a:cubicBezTo>
                      <a:pt x="983" y="985"/>
                      <a:pt x="980" y="985"/>
                      <a:pt x="977" y="985"/>
                    </a:cubicBezTo>
                    <a:cubicBezTo>
                      <a:pt x="948" y="989"/>
                      <a:pt x="918" y="990"/>
                      <a:pt x="888" y="990"/>
                    </a:cubicBezTo>
                    <a:cubicBezTo>
                      <a:pt x="782" y="990"/>
                      <a:pt x="673" y="969"/>
                      <a:pt x="571" y="927"/>
                    </a:cubicBezTo>
                    <a:cubicBezTo>
                      <a:pt x="639" y="782"/>
                      <a:pt x="697" y="604"/>
                      <a:pt x="668" y="420"/>
                    </a:cubicBezTo>
                    <a:cubicBezTo>
                      <a:pt x="648" y="275"/>
                      <a:pt x="552" y="135"/>
                      <a:pt x="426" y="57"/>
                    </a:cubicBezTo>
                    <a:cubicBezTo>
                      <a:pt x="361" y="19"/>
                      <a:pt x="295" y="0"/>
                      <a:pt x="229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2"/>
              <p:cNvSpPr/>
              <p:nvPr/>
            </p:nvSpPr>
            <p:spPr>
              <a:xfrm>
                <a:off x="5015256" y="2748848"/>
                <a:ext cx="21205" cy="1051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1612" extrusionOk="0">
                    <a:moveTo>
                      <a:pt x="180" y="0"/>
                    </a:moveTo>
                    <a:cubicBezTo>
                      <a:pt x="114" y="0"/>
                      <a:pt x="72" y="54"/>
                      <a:pt x="68" y="118"/>
                    </a:cubicBezTo>
                    <a:lnTo>
                      <a:pt x="5" y="1482"/>
                    </a:lnTo>
                    <a:cubicBezTo>
                      <a:pt x="0" y="1553"/>
                      <a:pt x="53" y="1612"/>
                      <a:pt x="126" y="1612"/>
                    </a:cubicBezTo>
                    <a:lnTo>
                      <a:pt x="130" y="1612"/>
                    </a:lnTo>
                    <a:cubicBezTo>
                      <a:pt x="198" y="1612"/>
                      <a:pt x="251" y="1563"/>
                      <a:pt x="256" y="1495"/>
                    </a:cubicBezTo>
                    <a:lnTo>
                      <a:pt x="320" y="131"/>
                    </a:lnTo>
                    <a:cubicBezTo>
                      <a:pt x="324" y="64"/>
                      <a:pt x="271" y="1"/>
                      <a:pt x="198" y="1"/>
                    </a:cubicBezTo>
                    <a:cubicBezTo>
                      <a:pt x="192" y="1"/>
                      <a:pt x="186" y="0"/>
                      <a:pt x="180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2"/>
              <p:cNvSpPr/>
              <p:nvPr/>
            </p:nvSpPr>
            <p:spPr>
              <a:xfrm>
                <a:off x="4972912" y="2791128"/>
                <a:ext cx="105762" cy="20617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316" extrusionOk="0">
                    <a:moveTo>
                      <a:pt x="127" y="1"/>
                    </a:moveTo>
                    <a:cubicBezTo>
                      <a:pt x="54" y="1"/>
                      <a:pt x="5" y="53"/>
                      <a:pt x="5" y="122"/>
                    </a:cubicBezTo>
                    <a:cubicBezTo>
                      <a:pt x="0" y="189"/>
                      <a:pt x="54" y="247"/>
                      <a:pt x="127" y="253"/>
                    </a:cubicBezTo>
                    <a:lnTo>
                      <a:pt x="1485" y="316"/>
                    </a:lnTo>
                    <a:lnTo>
                      <a:pt x="1491" y="316"/>
                    </a:lnTo>
                    <a:cubicBezTo>
                      <a:pt x="1558" y="316"/>
                      <a:pt x="1616" y="262"/>
                      <a:pt x="1616" y="195"/>
                    </a:cubicBezTo>
                    <a:cubicBezTo>
                      <a:pt x="1621" y="127"/>
                      <a:pt x="1568" y="69"/>
                      <a:pt x="1500" y="64"/>
                    </a:cubicBezTo>
                    <a:lnTo>
                      <a:pt x="136" y="1"/>
                    </a:lnTo>
                    <a:cubicBezTo>
                      <a:pt x="133" y="1"/>
                      <a:pt x="130" y="1"/>
                      <a:pt x="127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2"/>
              <p:cNvSpPr/>
              <p:nvPr/>
            </p:nvSpPr>
            <p:spPr>
              <a:xfrm>
                <a:off x="4413755" y="2783429"/>
                <a:ext cx="111765" cy="20487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14" extrusionOk="0">
                    <a:moveTo>
                      <a:pt x="941" y="1"/>
                    </a:moveTo>
                    <a:cubicBezTo>
                      <a:pt x="666" y="1"/>
                      <a:pt x="391" y="20"/>
                      <a:pt x="116" y="61"/>
                    </a:cubicBezTo>
                    <a:cubicBezTo>
                      <a:pt x="49" y="70"/>
                      <a:pt x="0" y="133"/>
                      <a:pt x="9" y="206"/>
                    </a:cubicBezTo>
                    <a:cubicBezTo>
                      <a:pt x="20" y="269"/>
                      <a:pt x="72" y="313"/>
                      <a:pt x="136" y="313"/>
                    </a:cubicBezTo>
                    <a:lnTo>
                      <a:pt x="154" y="313"/>
                    </a:lnTo>
                    <a:cubicBezTo>
                      <a:pt x="421" y="274"/>
                      <a:pt x="690" y="254"/>
                      <a:pt x="958" y="254"/>
                    </a:cubicBezTo>
                    <a:cubicBezTo>
                      <a:pt x="1162" y="254"/>
                      <a:pt x="1365" y="266"/>
                      <a:pt x="1567" y="289"/>
                    </a:cubicBezTo>
                    <a:cubicBezTo>
                      <a:pt x="1572" y="289"/>
                      <a:pt x="1577" y="290"/>
                      <a:pt x="1583" y="290"/>
                    </a:cubicBezTo>
                    <a:cubicBezTo>
                      <a:pt x="1644" y="290"/>
                      <a:pt x="1698" y="239"/>
                      <a:pt x="1708" y="177"/>
                    </a:cubicBezTo>
                    <a:cubicBezTo>
                      <a:pt x="1712" y="104"/>
                      <a:pt x="1664" y="41"/>
                      <a:pt x="1596" y="37"/>
                    </a:cubicBezTo>
                    <a:cubicBezTo>
                      <a:pt x="1378" y="13"/>
                      <a:pt x="1160" y="1"/>
                      <a:pt x="941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2"/>
              <p:cNvSpPr/>
              <p:nvPr/>
            </p:nvSpPr>
            <p:spPr>
              <a:xfrm>
                <a:off x="4412711" y="2816312"/>
                <a:ext cx="111830" cy="20356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312" extrusionOk="0">
                    <a:moveTo>
                      <a:pt x="942" y="0"/>
                    </a:moveTo>
                    <a:cubicBezTo>
                      <a:pt x="666" y="0"/>
                      <a:pt x="390" y="20"/>
                      <a:pt x="117" y="60"/>
                    </a:cubicBezTo>
                    <a:cubicBezTo>
                      <a:pt x="50" y="70"/>
                      <a:pt x="1" y="133"/>
                      <a:pt x="11" y="205"/>
                    </a:cubicBezTo>
                    <a:cubicBezTo>
                      <a:pt x="21" y="268"/>
                      <a:pt x="74" y="312"/>
                      <a:pt x="137" y="312"/>
                    </a:cubicBezTo>
                    <a:lnTo>
                      <a:pt x="152" y="312"/>
                    </a:lnTo>
                    <a:cubicBezTo>
                      <a:pt x="420" y="273"/>
                      <a:pt x="690" y="253"/>
                      <a:pt x="959" y="253"/>
                    </a:cubicBezTo>
                    <a:cubicBezTo>
                      <a:pt x="1161" y="253"/>
                      <a:pt x="1363" y="264"/>
                      <a:pt x="1563" y="287"/>
                    </a:cubicBezTo>
                    <a:cubicBezTo>
                      <a:pt x="1569" y="288"/>
                      <a:pt x="1575" y="288"/>
                      <a:pt x="1580" y="288"/>
                    </a:cubicBezTo>
                    <a:cubicBezTo>
                      <a:pt x="1646" y="288"/>
                      <a:pt x="1700" y="239"/>
                      <a:pt x="1704" y="176"/>
                    </a:cubicBezTo>
                    <a:cubicBezTo>
                      <a:pt x="1713" y="104"/>
                      <a:pt x="1661" y="46"/>
                      <a:pt x="1592" y="35"/>
                    </a:cubicBezTo>
                    <a:cubicBezTo>
                      <a:pt x="1377" y="12"/>
                      <a:pt x="1159" y="0"/>
                      <a:pt x="942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2"/>
              <p:cNvSpPr/>
              <p:nvPr/>
            </p:nvSpPr>
            <p:spPr>
              <a:xfrm>
                <a:off x="4578436" y="2635321"/>
                <a:ext cx="886810" cy="246169"/>
              </a:xfrm>
              <a:custGeom>
                <a:avLst/>
                <a:gdLst/>
                <a:ahLst/>
                <a:cxnLst/>
                <a:rect l="l" t="t" r="r" b="b"/>
                <a:pathLst>
                  <a:path w="13592" h="3773" extrusionOk="0">
                    <a:moveTo>
                      <a:pt x="13457" y="0"/>
                    </a:moveTo>
                    <a:lnTo>
                      <a:pt x="2075" y="459"/>
                    </a:lnTo>
                    <a:cubicBezTo>
                      <a:pt x="1930" y="465"/>
                      <a:pt x="1737" y="474"/>
                      <a:pt x="1588" y="595"/>
                    </a:cubicBezTo>
                    <a:cubicBezTo>
                      <a:pt x="1432" y="720"/>
                      <a:pt x="1385" y="923"/>
                      <a:pt x="1356" y="1054"/>
                    </a:cubicBezTo>
                    <a:lnTo>
                      <a:pt x="818" y="3303"/>
                    </a:lnTo>
                    <a:lnTo>
                      <a:pt x="253" y="2282"/>
                    </a:lnTo>
                    <a:cubicBezTo>
                      <a:pt x="229" y="2243"/>
                      <a:pt x="186" y="2219"/>
                      <a:pt x="142" y="2219"/>
                    </a:cubicBezTo>
                    <a:cubicBezTo>
                      <a:pt x="122" y="2219"/>
                      <a:pt x="102" y="2224"/>
                      <a:pt x="83" y="2235"/>
                    </a:cubicBezTo>
                    <a:cubicBezTo>
                      <a:pt x="21" y="2268"/>
                      <a:pt x="1" y="2345"/>
                      <a:pt x="35" y="2403"/>
                    </a:cubicBezTo>
                    <a:lnTo>
                      <a:pt x="755" y="3709"/>
                    </a:lnTo>
                    <a:cubicBezTo>
                      <a:pt x="780" y="3749"/>
                      <a:pt x="823" y="3773"/>
                      <a:pt x="867" y="3773"/>
                    </a:cubicBezTo>
                    <a:lnTo>
                      <a:pt x="885" y="3773"/>
                    </a:lnTo>
                    <a:cubicBezTo>
                      <a:pt x="934" y="3767"/>
                      <a:pt x="978" y="3729"/>
                      <a:pt x="988" y="3675"/>
                    </a:cubicBezTo>
                    <a:lnTo>
                      <a:pt x="1597" y="1112"/>
                    </a:lnTo>
                    <a:cubicBezTo>
                      <a:pt x="1631" y="976"/>
                      <a:pt x="1664" y="856"/>
                      <a:pt x="1747" y="788"/>
                    </a:cubicBezTo>
                    <a:cubicBezTo>
                      <a:pt x="1825" y="726"/>
                      <a:pt x="1945" y="715"/>
                      <a:pt x="2086" y="711"/>
                    </a:cubicBezTo>
                    <a:lnTo>
                      <a:pt x="13466" y="251"/>
                    </a:lnTo>
                    <a:cubicBezTo>
                      <a:pt x="13538" y="251"/>
                      <a:pt x="13592" y="193"/>
                      <a:pt x="13587" y="121"/>
                    </a:cubicBezTo>
                    <a:cubicBezTo>
                      <a:pt x="13587" y="52"/>
                      <a:pt x="13529" y="0"/>
                      <a:pt x="13462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32"/>
            <p:cNvGrpSpPr/>
            <p:nvPr/>
          </p:nvGrpSpPr>
          <p:grpSpPr>
            <a:xfrm>
              <a:off x="5432949" y="2665113"/>
              <a:ext cx="1020303" cy="201637"/>
              <a:chOff x="4189906" y="3078990"/>
              <a:chExt cx="1290542" cy="255043"/>
            </a:xfrm>
          </p:grpSpPr>
          <p:sp>
            <p:nvSpPr>
              <p:cNvPr id="221" name="Google Shape;221;p32"/>
              <p:cNvSpPr/>
              <p:nvPr/>
            </p:nvSpPr>
            <p:spPr>
              <a:xfrm>
                <a:off x="4734308" y="3184427"/>
                <a:ext cx="134209" cy="149607"/>
              </a:xfrm>
              <a:custGeom>
                <a:avLst/>
                <a:gdLst/>
                <a:ahLst/>
                <a:cxnLst/>
                <a:rect l="l" t="t" r="r" b="b"/>
                <a:pathLst>
                  <a:path w="2057" h="2293" extrusionOk="0">
                    <a:moveTo>
                      <a:pt x="1286" y="0"/>
                    </a:moveTo>
                    <a:cubicBezTo>
                      <a:pt x="861" y="0"/>
                      <a:pt x="436" y="241"/>
                      <a:pt x="243" y="619"/>
                    </a:cubicBezTo>
                    <a:cubicBezTo>
                      <a:pt x="1" y="1088"/>
                      <a:pt x="132" y="1712"/>
                      <a:pt x="538" y="2046"/>
                    </a:cubicBezTo>
                    <a:cubicBezTo>
                      <a:pt x="746" y="2210"/>
                      <a:pt x="1003" y="2293"/>
                      <a:pt x="1264" y="2293"/>
                    </a:cubicBezTo>
                    <a:cubicBezTo>
                      <a:pt x="1530" y="2293"/>
                      <a:pt x="1791" y="2210"/>
                      <a:pt x="1994" y="2041"/>
                    </a:cubicBezTo>
                    <a:cubicBezTo>
                      <a:pt x="2047" y="1997"/>
                      <a:pt x="2057" y="1920"/>
                      <a:pt x="2014" y="1867"/>
                    </a:cubicBezTo>
                    <a:cubicBezTo>
                      <a:pt x="1989" y="1834"/>
                      <a:pt x="1952" y="1819"/>
                      <a:pt x="1915" y="1819"/>
                    </a:cubicBezTo>
                    <a:cubicBezTo>
                      <a:pt x="1886" y="1819"/>
                      <a:pt x="1857" y="1828"/>
                      <a:pt x="1834" y="1847"/>
                    </a:cubicBezTo>
                    <a:cubicBezTo>
                      <a:pt x="1674" y="1978"/>
                      <a:pt x="1470" y="2043"/>
                      <a:pt x="1266" y="2043"/>
                    </a:cubicBezTo>
                    <a:cubicBezTo>
                      <a:pt x="1061" y="2043"/>
                      <a:pt x="857" y="1978"/>
                      <a:pt x="697" y="1847"/>
                    </a:cubicBezTo>
                    <a:cubicBezTo>
                      <a:pt x="378" y="1591"/>
                      <a:pt x="277" y="1103"/>
                      <a:pt x="465" y="735"/>
                    </a:cubicBezTo>
                    <a:cubicBezTo>
                      <a:pt x="619" y="436"/>
                      <a:pt x="951" y="251"/>
                      <a:pt x="1284" y="251"/>
                    </a:cubicBezTo>
                    <a:cubicBezTo>
                      <a:pt x="1339" y="251"/>
                      <a:pt x="1393" y="256"/>
                      <a:pt x="1447" y="266"/>
                    </a:cubicBezTo>
                    <a:cubicBezTo>
                      <a:pt x="1457" y="314"/>
                      <a:pt x="1496" y="358"/>
                      <a:pt x="1549" y="367"/>
                    </a:cubicBezTo>
                    <a:cubicBezTo>
                      <a:pt x="1559" y="369"/>
                      <a:pt x="1569" y="370"/>
                      <a:pt x="1579" y="370"/>
                    </a:cubicBezTo>
                    <a:cubicBezTo>
                      <a:pt x="1644" y="370"/>
                      <a:pt x="1701" y="328"/>
                      <a:pt x="1713" y="261"/>
                    </a:cubicBezTo>
                    <a:cubicBezTo>
                      <a:pt x="1737" y="174"/>
                      <a:pt x="1665" y="63"/>
                      <a:pt x="1573" y="39"/>
                    </a:cubicBezTo>
                    <a:cubicBezTo>
                      <a:pt x="1479" y="13"/>
                      <a:pt x="1382" y="0"/>
                      <a:pt x="1286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32"/>
              <p:cNvSpPr/>
              <p:nvPr/>
            </p:nvSpPr>
            <p:spPr>
              <a:xfrm>
                <a:off x="4189906" y="3184688"/>
                <a:ext cx="184056" cy="132317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028" extrusionOk="0">
                    <a:moveTo>
                      <a:pt x="1064" y="252"/>
                    </a:moveTo>
                    <a:cubicBezTo>
                      <a:pt x="1151" y="252"/>
                      <a:pt x="1249" y="286"/>
                      <a:pt x="1292" y="354"/>
                    </a:cubicBezTo>
                    <a:cubicBezTo>
                      <a:pt x="1238" y="533"/>
                      <a:pt x="1229" y="722"/>
                      <a:pt x="1224" y="905"/>
                    </a:cubicBezTo>
                    <a:cubicBezTo>
                      <a:pt x="1220" y="997"/>
                      <a:pt x="1214" y="1089"/>
                      <a:pt x="1205" y="1180"/>
                    </a:cubicBezTo>
                    <a:cubicBezTo>
                      <a:pt x="1176" y="1423"/>
                      <a:pt x="1064" y="1698"/>
                      <a:pt x="843" y="1761"/>
                    </a:cubicBezTo>
                    <a:cubicBezTo>
                      <a:pt x="815" y="1769"/>
                      <a:pt x="787" y="1773"/>
                      <a:pt x="758" y="1773"/>
                    </a:cubicBezTo>
                    <a:cubicBezTo>
                      <a:pt x="689" y="1773"/>
                      <a:pt x="616" y="1750"/>
                      <a:pt x="547" y="1708"/>
                    </a:cubicBezTo>
                    <a:cubicBezTo>
                      <a:pt x="421" y="1621"/>
                      <a:pt x="329" y="1481"/>
                      <a:pt x="310" y="1336"/>
                    </a:cubicBezTo>
                    <a:cubicBezTo>
                      <a:pt x="262" y="1006"/>
                      <a:pt x="479" y="693"/>
                      <a:pt x="610" y="537"/>
                    </a:cubicBezTo>
                    <a:cubicBezTo>
                      <a:pt x="745" y="378"/>
                      <a:pt x="866" y="291"/>
                      <a:pt x="988" y="262"/>
                    </a:cubicBezTo>
                    <a:cubicBezTo>
                      <a:pt x="1011" y="252"/>
                      <a:pt x="1040" y="252"/>
                      <a:pt x="1064" y="252"/>
                    </a:cubicBezTo>
                    <a:close/>
                    <a:moveTo>
                      <a:pt x="1058" y="1"/>
                    </a:moveTo>
                    <a:cubicBezTo>
                      <a:pt x="1014" y="1"/>
                      <a:pt x="970" y="5"/>
                      <a:pt x="930" y="15"/>
                    </a:cubicBezTo>
                    <a:cubicBezTo>
                      <a:pt x="697" y="73"/>
                      <a:pt x="528" y="247"/>
                      <a:pt x="421" y="373"/>
                    </a:cubicBezTo>
                    <a:cubicBezTo>
                      <a:pt x="223" y="606"/>
                      <a:pt x="1" y="963"/>
                      <a:pt x="59" y="1369"/>
                    </a:cubicBezTo>
                    <a:cubicBezTo>
                      <a:pt x="88" y="1587"/>
                      <a:pt x="223" y="1796"/>
                      <a:pt x="412" y="1916"/>
                    </a:cubicBezTo>
                    <a:cubicBezTo>
                      <a:pt x="523" y="1988"/>
                      <a:pt x="639" y="2028"/>
                      <a:pt x="760" y="2028"/>
                    </a:cubicBezTo>
                    <a:cubicBezTo>
                      <a:pt x="808" y="2028"/>
                      <a:pt x="861" y="2017"/>
                      <a:pt x="910" y="2003"/>
                    </a:cubicBezTo>
                    <a:cubicBezTo>
                      <a:pt x="1253" y="1906"/>
                      <a:pt x="1417" y="1529"/>
                      <a:pt x="1457" y="1209"/>
                    </a:cubicBezTo>
                    <a:cubicBezTo>
                      <a:pt x="1490" y="1307"/>
                      <a:pt x="1539" y="1399"/>
                      <a:pt x="1602" y="1486"/>
                    </a:cubicBezTo>
                    <a:cubicBezTo>
                      <a:pt x="1747" y="1693"/>
                      <a:pt x="1993" y="1838"/>
                      <a:pt x="2245" y="1867"/>
                    </a:cubicBezTo>
                    <a:cubicBezTo>
                      <a:pt x="2275" y="1871"/>
                      <a:pt x="2305" y="1873"/>
                      <a:pt x="2334" y="1873"/>
                    </a:cubicBezTo>
                    <a:cubicBezTo>
                      <a:pt x="2498" y="1873"/>
                      <a:pt x="2647" y="1816"/>
                      <a:pt x="2763" y="1718"/>
                    </a:cubicBezTo>
                    <a:cubicBezTo>
                      <a:pt x="2816" y="1669"/>
                      <a:pt x="2821" y="1592"/>
                      <a:pt x="2772" y="1539"/>
                    </a:cubicBezTo>
                    <a:cubicBezTo>
                      <a:pt x="2749" y="1510"/>
                      <a:pt x="2714" y="1496"/>
                      <a:pt x="2680" y="1496"/>
                    </a:cubicBezTo>
                    <a:cubicBezTo>
                      <a:pt x="2650" y="1496"/>
                      <a:pt x="2620" y="1507"/>
                      <a:pt x="2598" y="1529"/>
                    </a:cubicBezTo>
                    <a:cubicBezTo>
                      <a:pt x="2515" y="1601"/>
                      <a:pt x="2421" y="1620"/>
                      <a:pt x="2340" y="1620"/>
                    </a:cubicBezTo>
                    <a:cubicBezTo>
                      <a:pt x="2317" y="1620"/>
                      <a:pt x="2294" y="1618"/>
                      <a:pt x="2274" y="1616"/>
                    </a:cubicBezTo>
                    <a:cubicBezTo>
                      <a:pt x="2095" y="1597"/>
                      <a:pt x="1910" y="1486"/>
                      <a:pt x="1805" y="1340"/>
                    </a:cubicBezTo>
                    <a:cubicBezTo>
                      <a:pt x="1602" y="1055"/>
                      <a:pt x="1577" y="649"/>
                      <a:pt x="1558" y="325"/>
                    </a:cubicBezTo>
                    <a:cubicBezTo>
                      <a:pt x="1558" y="296"/>
                      <a:pt x="1544" y="267"/>
                      <a:pt x="1524" y="247"/>
                    </a:cubicBezTo>
                    <a:cubicBezTo>
                      <a:pt x="1431" y="80"/>
                      <a:pt x="1238" y="1"/>
                      <a:pt x="1058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32"/>
              <p:cNvSpPr/>
              <p:nvPr/>
            </p:nvSpPr>
            <p:spPr>
              <a:xfrm>
                <a:off x="4877000" y="3137516"/>
                <a:ext cx="70726" cy="90821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1392" extrusionOk="0">
                    <a:moveTo>
                      <a:pt x="394" y="1"/>
                    </a:moveTo>
                    <a:cubicBezTo>
                      <a:pt x="224" y="1"/>
                      <a:pt x="98" y="153"/>
                      <a:pt x="44" y="220"/>
                    </a:cubicBezTo>
                    <a:cubicBezTo>
                      <a:pt x="1" y="278"/>
                      <a:pt x="6" y="356"/>
                      <a:pt x="64" y="400"/>
                    </a:cubicBezTo>
                    <a:cubicBezTo>
                      <a:pt x="86" y="418"/>
                      <a:pt x="113" y="427"/>
                      <a:pt x="140" y="427"/>
                    </a:cubicBezTo>
                    <a:cubicBezTo>
                      <a:pt x="176" y="427"/>
                      <a:pt x="212" y="411"/>
                      <a:pt x="238" y="380"/>
                    </a:cubicBezTo>
                    <a:cubicBezTo>
                      <a:pt x="265" y="348"/>
                      <a:pt x="336" y="254"/>
                      <a:pt x="393" y="254"/>
                    </a:cubicBezTo>
                    <a:cubicBezTo>
                      <a:pt x="396" y="254"/>
                      <a:pt x="399" y="254"/>
                      <a:pt x="401" y="255"/>
                    </a:cubicBezTo>
                    <a:cubicBezTo>
                      <a:pt x="412" y="255"/>
                      <a:pt x="421" y="255"/>
                      <a:pt x="436" y="278"/>
                    </a:cubicBezTo>
                    <a:cubicBezTo>
                      <a:pt x="465" y="327"/>
                      <a:pt x="470" y="419"/>
                      <a:pt x="445" y="481"/>
                    </a:cubicBezTo>
                    <a:cubicBezTo>
                      <a:pt x="430" y="525"/>
                      <a:pt x="412" y="568"/>
                      <a:pt x="392" y="612"/>
                    </a:cubicBezTo>
                    <a:cubicBezTo>
                      <a:pt x="339" y="724"/>
                      <a:pt x="281" y="849"/>
                      <a:pt x="291" y="994"/>
                    </a:cubicBezTo>
                    <a:cubicBezTo>
                      <a:pt x="305" y="1149"/>
                      <a:pt x="416" y="1289"/>
                      <a:pt x="575" y="1352"/>
                    </a:cubicBezTo>
                    <a:cubicBezTo>
                      <a:pt x="639" y="1376"/>
                      <a:pt x="697" y="1391"/>
                      <a:pt x="760" y="1391"/>
                    </a:cubicBezTo>
                    <a:cubicBezTo>
                      <a:pt x="861" y="1391"/>
                      <a:pt x="959" y="1358"/>
                      <a:pt x="1031" y="1289"/>
                    </a:cubicBezTo>
                    <a:cubicBezTo>
                      <a:pt x="1079" y="1246"/>
                      <a:pt x="1084" y="1164"/>
                      <a:pt x="1040" y="1110"/>
                    </a:cubicBezTo>
                    <a:cubicBezTo>
                      <a:pt x="1014" y="1084"/>
                      <a:pt x="980" y="1071"/>
                      <a:pt x="945" y="1071"/>
                    </a:cubicBezTo>
                    <a:cubicBezTo>
                      <a:pt x="916" y="1071"/>
                      <a:pt x="886" y="1081"/>
                      <a:pt x="861" y="1101"/>
                    </a:cubicBezTo>
                    <a:cubicBezTo>
                      <a:pt x="832" y="1127"/>
                      <a:pt x="794" y="1138"/>
                      <a:pt x="757" y="1138"/>
                    </a:cubicBezTo>
                    <a:cubicBezTo>
                      <a:pt x="727" y="1138"/>
                      <a:pt x="697" y="1131"/>
                      <a:pt x="673" y="1120"/>
                    </a:cubicBezTo>
                    <a:cubicBezTo>
                      <a:pt x="615" y="1096"/>
                      <a:pt x="552" y="1048"/>
                      <a:pt x="542" y="975"/>
                    </a:cubicBezTo>
                    <a:cubicBezTo>
                      <a:pt x="537" y="898"/>
                      <a:pt x="575" y="811"/>
                      <a:pt x="620" y="719"/>
                    </a:cubicBezTo>
                    <a:cubicBezTo>
                      <a:pt x="644" y="670"/>
                      <a:pt x="668" y="617"/>
                      <a:pt x="687" y="568"/>
                    </a:cubicBezTo>
                    <a:cubicBezTo>
                      <a:pt x="736" y="429"/>
                      <a:pt x="721" y="260"/>
                      <a:pt x="653" y="148"/>
                    </a:cubicBezTo>
                    <a:cubicBezTo>
                      <a:pt x="600" y="66"/>
                      <a:pt x="523" y="17"/>
                      <a:pt x="430" y="3"/>
                    </a:cubicBezTo>
                    <a:cubicBezTo>
                      <a:pt x="418" y="1"/>
                      <a:pt x="406" y="1"/>
                      <a:pt x="394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32"/>
              <p:cNvSpPr/>
              <p:nvPr/>
            </p:nvSpPr>
            <p:spPr>
              <a:xfrm>
                <a:off x="5152468" y="3125706"/>
                <a:ext cx="109285" cy="183338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2810" extrusionOk="0">
                    <a:moveTo>
                      <a:pt x="1043" y="1507"/>
                    </a:moveTo>
                    <a:cubicBezTo>
                      <a:pt x="1093" y="1507"/>
                      <a:pt x="1149" y="1518"/>
                      <a:pt x="1200" y="1557"/>
                    </a:cubicBezTo>
                    <a:cubicBezTo>
                      <a:pt x="1287" y="1620"/>
                      <a:pt x="1345" y="1742"/>
                      <a:pt x="1380" y="1930"/>
                    </a:cubicBezTo>
                    <a:cubicBezTo>
                      <a:pt x="1418" y="2133"/>
                      <a:pt x="1403" y="2283"/>
                      <a:pt x="1336" y="2385"/>
                    </a:cubicBezTo>
                    <a:cubicBezTo>
                      <a:pt x="1253" y="2512"/>
                      <a:pt x="1105" y="2556"/>
                      <a:pt x="942" y="2556"/>
                    </a:cubicBezTo>
                    <a:cubicBezTo>
                      <a:pt x="803" y="2556"/>
                      <a:pt x="653" y="2524"/>
                      <a:pt x="523" y="2486"/>
                    </a:cubicBezTo>
                    <a:cubicBezTo>
                      <a:pt x="514" y="2240"/>
                      <a:pt x="514" y="1974"/>
                      <a:pt x="635" y="1756"/>
                    </a:cubicBezTo>
                    <a:cubicBezTo>
                      <a:pt x="702" y="1640"/>
                      <a:pt x="833" y="1543"/>
                      <a:pt x="963" y="1514"/>
                    </a:cubicBezTo>
                    <a:cubicBezTo>
                      <a:pt x="986" y="1510"/>
                      <a:pt x="1013" y="1507"/>
                      <a:pt x="1043" y="1507"/>
                    </a:cubicBezTo>
                    <a:close/>
                    <a:moveTo>
                      <a:pt x="126" y="1"/>
                    </a:moveTo>
                    <a:cubicBezTo>
                      <a:pt x="54" y="1"/>
                      <a:pt x="1" y="59"/>
                      <a:pt x="5" y="131"/>
                    </a:cubicBezTo>
                    <a:cubicBezTo>
                      <a:pt x="39" y="963"/>
                      <a:pt x="117" y="1586"/>
                      <a:pt x="257" y="2472"/>
                    </a:cubicBezTo>
                    <a:cubicBezTo>
                      <a:pt x="248" y="2486"/>
                      <a:pt x="233" y="2501"/>
                      <a:pt x="228" y="2520"/>
                    </a:cubicBezTo>
                    <a:cubicBezTo>
                      <a:pt x="204" y="2588"/>
                      <a:pt x="238" y="2660"/>
                      <a:pt x="306" y="2680"/>
                    </a:cubicBezTo>
                    <a:cubicBezTo>
                      <a:pt x="567" y="2771"/>
                      <a:pt x="775" y="2810"/>
                      <a:pt x="945" y="2810"/>
                    </a:cubicBezTo>
                    <a:cubicBezTo>
                      <a:pt x="1273" y="2810"/>
                      <a:pt x="1452" y="2670"/>
                      <a:pt x="1544" y="2525"/>
                    </a:cubicBezTo>
                    <a:cubicBezTo>
                      <a:pt x="1650" y="2365"/>
                      <a:pt x="1675" y="2157"/>
                      <a:pt x="1631" y="1887"/>
                    </a:cubicBezTo>
                    <a:cubicBezTo>
                      <a:pt x="1583" y="1630"/>
                      <a:pt x="1490" y="1456"/>
                      <a:pt x="1351" y="1349"/>
                    </a:cubicBezTo>
                    <a:cubicBezTo>
                      <a:pt x="1259" y="1286"/>
                      <a:pt x="1152" y="1253"/>
                      <a:pt x="1038" y="1253"/>
                    </a:cubicBezTo>
                    <a:cubicBezTo>
                      <a:pt x="996" y="1253"/>
                      <a:pt x="953" y="1258"/>
                      <a:pt x="910" y="1267"/>
                    </a:cubicBezTo>
                    <a:cubicBezTo>
                      <a:pt x="707" y="1311"/>
                      <a:pt x="519" y="1452"/>
                      <a:pt x="416" y="1635"/>
                    </a:cubicBezTo>
                    <a:cubicBezTo>
                      <a:pt x="407" y="1649"/>
                      <a:pt x="402" y="1659"/>
                      <a:pt x="393" y="1673"/>
                    </a:cubicBezTo>
                    <a:cubicBezTo>
                      <a:pt x="325" y="1151"/>
                      <a:pt x="277" y="687"/>
                      <a:pt x="257" y="121"/>
                    </a:cubicBezTo>
                    <a:cubicBezTo>
                      <a:pt x="253" y="53"/>
                      <a:pt x="199" y="1"/>
                      <a:pt x="132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2"/>
              <p:cNvSpPr/>
              <p:nvPr/>
            </p:nvSpPr>
            <p:spPr>
              <a:xfrm>
                <a:off x="5246552" y="3140517"/>
                <a:ext cx="72944" cy="8116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244" extrusionOk="0">
                    <a:moveTo>
                      <a:pt x="220" y="0"/>
                    </a:moveTo>
                    <a:cubicBezTo>
                      <a:pt x="178" y="0"/>
                      <a:pt x="137" y="7"/>
                      <a:pt x="97" y="20"/>
                    </a:cubicBezTo>
                    <a:cubicBezTo>
                      <a:pt x="34" y="44"/>
                      <a:pt x="1" y="116"/>
                      <a:pt x="19" y="185"/>
                    </a:cubicBezTo>
                    <a:cubicBezTo>
                      <a:pt x="38" y="233"/>
                      <a:pt x="87" y="264"/>
                      <a:pt x="139" y="264"/>
                    </a:cubicBezTo>
                    <a:cubicBezTo>
                      <a:pt x="154" y="264"/>
                      <a:pt x="169" y="262"/>
                      <a:pt x="184" y="256"/>
                    </a:cubicBezTo>
                    <a:cubicBezTo>
                      <a:pt x="196" y="253"/>
                      <a:pt x="208" y="251"/>
                      <a:pt x="220" y="251"/>
                    </a:cubicBezTo>
                    <a:cubicBezTo>
                      <a:pt x="249" y="251"/>
                      <a:pt x="275" y="262"/>
                      <a:pt x="295" y="276"/>
                    </a:cubicBezTo>
                    <a:cubicBezTo>
                      <a:pt x="358" y="315"/>
                      <a:pt x="407" y="388"/>
                      <a:pt x="416" y="460"/>
                    </a:cubicBezTo>
                    <a:cubicBezTo>
                      <a:pt x="436" y="605"/>
                      <a:pt x="373" y="754"/>
                      <a:pt x="291" y="934"/>
                    </a:cubicBezTo>
                    <a:cubicBezTo>
                      <a:pt x="262" y="992"/>
                      <a:pt x="280" y="1064"/>
                      <a:pt x="338" y="1093"/>
                    </a:cubicBezTo>
                    <a:cubicBezTo>
                      <a:pt x="508" y="1190"/>
                      <a:pt x="702" y="1243"/>
                      <a:pt x="896" y="1243"/>
                    </a:cubicBezTo>
                    <a:cubicBezTo>
                      <a:pt x="929" y="1243"/>
                      <a:pt x="963" y="1243"/>
                      <a:pt x="997" y="1239"/>
                    </a:cubicBezTo>
                    <a:cubicBezTo>
                      <a:pt x="1070" y="1234"/>
                      <a:pt x="1117" y="1171"/>
                      <a:pt x="1113" y="1103"/>
                    </a:cubicBezTo>
                    <a:cubicBezTo>
                      <a:pt x="1108" y="1034"/>
                      <a:pt x="1046" y="986"/>
                      <a:pt x="981" y="986"/>
                    </a:cubicBezTo>
                    <a:cubicBezTo>
                      <a:pt x="978" y="986"/>
                      <a:pt x="975" y="986"/>
                      <a:pt x="972" y="987"/>
                    </a:cubicBezTo>
                    <a:cubicBezTo>
                      <a:pt x="945" y="990"/>
                      <a:pt x="918" y="991"/>
                      <a:pt x="891" y="991"/>
                    </a:cubicBezTo>
                    <a:cubicBezTo>
                      <a:pt x="782" y="991"/>
                      <a:pt x="672" y="968"/>
                      <a:pt x="571" y="929"/>
                    </a:cubicBezTo>
                    <a:cubicBezTo>
                      <a:pt x="634" y="779"/>
                      <a:pt x="692" y="605"/>
                      <a:pt x="668" y="421"/>
                    </a:cubicBezTo>
                    <a:cubicBezTo>
                      <a:pt x="644" y="276"/>
                      <a:pt x="552" y="136"/>
                      <a:pt x="421" y="58"/>
                    </a:cubicBezTo>
                    <a:cubicBezTo>
                      <a:pt x="358" y="19"/>
                      <a:pt x="289" y="0"/>
                      <a:pt x="220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2"/>
              <p:cNvSpPr/>
              <p:nvPr/>
            </p:nvSpPr>
            <p:spPr>
              <a:xfrm>
                <a:off x="5030719" y="3192518"/>
                <a:ext cx="20878" cy="105175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612" extrusionOk="0">
                    <a:moveTo>
                      <a:pt x="182" y="1"/>
                    </a:moveTo>
                    <a:cubicBezTo>
                      <a:pt x="114" y="1"/>
                      <a:pt x="68" y="55"/>
                      <a:pt x="68" y="118"/>
                    </a:cubicBezTo>
                    <a:lnTo>
                      <a:pt x="0" y="1482"/>
                    </a:lnTo>
                    <a:cubicBezTo>
                      <a:pt x="0" y="1549"/>
                      <a:pt x="54" y="1607"/>
                      <a:pt x="121" y="1612"/>
                    </a:cubicBezTo>
                    <a:lnTo>
                      <a:pt x="126" y="1612"/>
                    </a:lnTo>
                    <a:cubicBezTo>
                      <a:pt x="193" y="1612"/>
                      <a:pt x="251" y="1559"/>
                      <a:pt x="251" y="1491"/>
                    </a:cubicBezTo>
                    <a:lnTo>
                      <a:pt x="319" y="132"/>
                    </a:lnTo>
                    <a:cubicBezTo>
                      <a:pt x="319" y="60"/>
                      <a:pt x="266" y="2"/>
                      <a:pt x="199" y="2"/>
                    </a:cubicBezTo>
                    <a:cubicBezTo>
                      <a:pt x="193" y="1"/>
                      <a:pt x="188" y="1"/>
                      <a:pt x="182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2"/>
              <p:cNvSpPr/>
              <p:nvPr/>
            </p:nvSpPr>
            <p:spPr>
              <a:xfrm>
                <a:off x="4988049" y="3234862"/>
                <a:ext cx="105827" cy="20552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315" extrusionOk="0">
                    <a:moveTo>
                      <a:pt x="132" y="0"/>
                    </a:moveTo>
                    <a:cubicBezTo>
                      <a:pt x="63" y="0"/>
                      <a:pt x="11" y="54"/>
                      <a:pt x="5" y="116"/>
                    </a:cubicBezTo>
                    <a:cubicBezTo>
                      <a:pt x="1" y="190"/>
                      <a:pt x="59" y="248"/>
                      <a:pt x="127" y="252"/>
                    </a:cubicBezTo>
                    <a:lnTo>
                      <a:pt x="1491" y="315"/>
                    </a:lnTo>
                    <a:lnTo>
                      <a:pt x="1496" y="315"/>
                    </a:lnTo>
                    <a:cubicBezTo>
                      <a:pt x="1563" y="315"/>
                      <a:pt x="1617" y="262"/>
                      <a:pt x="1621" y="194"/>
                    </a:cubicBezTo>
                    <a:cubicBezTo>
                      <a:pt x="1621" y="127"/>
                      <a:pt x="1568" y="69"/>
                      <a:pt x="1500" y="63"/>
                    </a:cubicBezTo>
                    <a:lnTo>
                      <a:pt x="136" y="0"/>
                    </a:ln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2"/>
              <p:cNvSpPr/>
              <p:nvPr/>
            </p:nvSpPr>
            <p:spPr>
              <a:xfrm>
                <a:off x="4429153" y="3227032"/>
                <a:ext cx="111830" cy="20552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315" extrusionOk="0">
                    <a:moveTo>
                      <a:pt x="951" y="0"/>
                    </a:moveTo>
                    <a:cubicBezTo>
                      <a:pt x="672" y="0"/>
                      <a:pt x="394" y="22"/>
                      <a:pt x="117" y="62"/>
                    </a:cubicBezTo>
                    <a:cubicBezTo>
                      <a:pt x="50" y="73"/>
                      <a:pt x="1" y="135"/>
                      <a:pt x="10" y="203"/>
                    </a:cubicBezTo>
                    <a:cubicBezTo>
                      <a:pt x="21" y="265"/>
                      <a:pt x="74" y="314"/>
                      <a:pt x="132" y="314"/>
                    </a:cubicBezTo>
                    <a:cubicBezTo>
                      <a:pt x="141" y="314"/>
                      <a:pt x="146" y="314"/>
                      <a:pt x="151" y="310"/>
                    </a:cubicBezTo>
                    <a:cubicBezTo>
                      <a:pt x="414" y="271"/>
                      <a:pt x="680" y="253"/>
                      <a:pt x="945" y="253"/>
                    </a:cubicBezTo>
                    <a:cubicBezTo>
                      <a:pt x="1152" y="253"/>
                      <a:pt x="1358" y="264"/>
                      <a:pt x="1563" y="285"/>
                    </a:cubicBezTo>
                    <a:cubicBezTo>
                      <a:pt x="1569" y="286"/>
                      <a:pt x="1575" y="286"/>
                      <a:pt x="1581" y="286"/>
                    </a:cubicBezTo>
                    <a:cubicBezTo>
                      <a:pt x="1645" y="286"/>
                      <a:pt x="1694" y="241"/>
                      <a:pt x="1704" y="174"/>
                    </a:cubicBezTo>
                    <a:cubicBezTo>
                      <a:pt x="1713" y="106"/>
                      <a:pt x="1660" y="44"/>
                      <a:pt x="1592" y="38"/>
                    </a:cubicBezTo>
                    <a:cubicBezTo>
                      <a:pt x="1379" y="13"/>
                      <a:pt x="1165" y="0"/>
                      <a:pt x="951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2"/>
              <p:cNvSpPr/>
              <p:nvPr/>
            </p:nvSpPr>
            <p:spPr>
              <a:xfrm>
                <a:off x="4427914" y="3259851"/>
                <a:ext cx="111765" cy="20487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14" extrusionOk="0">
                    <a:moveTo>
                      <a:pt x="949" y="1"/>
                    </a:moveTo>
                    <a:cubicBezTo>
                      <a:pt x="670" y="1"/>
                      <a:pt x="392" y="22"/>
                      <a:pt x="116" y="63"/>
                    </a:cubicBezTo>
                    <a:cubicBezTo>
                      <a:pt x="49" y="72"/>
                      <a:pt x="0" y="135"/>
                      <a:pt x="11" y="202"/>
                    </a:cubicBezTo>
                    <a:cubicBezTo>
                      <a:pt x="20" y="266"/>
                      <a:pt x="73" y="314"/>
                      <a:pt x="136" y="314"/>
                    </a:cubicBezTo>
                    <a:cubicBezTo>
                      <a:pt x="141" y="314"/>
                      <a:pt x="145" y="314"/>
                      <a:pt x="156" y="309"/>
                    </a:cubicBezTo>
                    <a:cubicBezTo>
                      <a:pt x="414" y="272"/>
                      <a:pt x="674" y="254"/>
                      <a:pt x="934" y="254"/>
                    </a:cubicBezTo>
                    <a:cubicBezTo>
                      <a:pt x="1145" y="254"/>
                      <a:pt x="1357" y="266"/>
                      <a:pt x="1567" y="289"/>
                    </a:cubicBezTo>
                    <a:cubicBezTo>
                      <a:pt x="1573" y="290"/>
                      <a:pt x="1580" y="291"/>
                      <a:pt x="1585" y="291"/>
                    </a:cubicBezTo>
                    <a:cubicBezTo>
                      <a:pt x="1650" y="291"/>
                      <a:pt x="1699" y="241"/>
                      <a:pt x="1703" y="179"/>
                    </a:cubicBezTo>
                    <a:cubicBezTo>
                      <a:pt x="1712" y="106"/>
                      <a:pt x="1665" y="43"/>
                      <a:pt x="1592" y="39"/>
                    </a:cubicBezTo>
                    <a:cubicBezTo>
                      <a:pt x="1379" y="13"/>
                      <a:pt x="1164" y="1"/>
                      <a:pt x="949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2"/>
              <p:cNvSpPr/>
              <p:nvPr/>
            </p:nvSpPr>
            <p:spPr>
              <a:xfrm>
                <a:off x="4593638" y="3078990"/>
                <a:ext cx="886810" cy="246235"/>
              </a:xfrm>
              <a:custGeom>
                <a:avLst/>
                <a:gdLst/>
                <a:ahLst/>
                <a:cxnLst/>
                <a:rect l="l" t="t" r="r" b="b"/>
                <a:pathLst>
                  <a:path w="13592" h="3774" extrusionOk="0">
                    <a:moveTo>
                      <a:pt x="13461" y="0"/>
                    </a:moveTo>
                    <a:lnTo>
                      <a:pt x="2074" y="460"/>
                    </a:lnTo>
                    <a:cubicBezTo>
                      <a:pt x="1929" y="465"/>
                      <a:pt x="1737" y="469"/>
                      <a:pt x="1587" y="590"/>
                    </a:cubicBezTo>
                    <a:cubicBezTo>
                      <a:pt x="1431" y="717"/>
                      <a:pt x="1388" y="914"/>
                      <a:pt x="1355" y="1054"/>
                    </a:cubicBezTo>
                    <a:lnTo>
                      <a:pt x="817" y="3304"/>
                    </a:lnTo>
                    <a:lnTo>
                      <a:pt x="252" y="2284"/>
                    </a:lnTo>
                    <a:cubicBezTo>
                      <a:pt x="229" y="2241"/>
                      <a:pt x="189" y="2218"/>
                      <a:pt x="146" y="2218"/>
                    </a:cubicBezTo>
                    <a:cubicBezTo>
                      <a:pt x="125" y="2218"/>
                      <a:pt x="103" y="2224"/>
                      <a:pt x="82" y="2235"/>
                    </a:cubicBezTo>
                    <a:cubicBezTo>
                      <a:pt x="20" y="2269"/>
                      <a:pt x="0" y="2346"/>
                      <a:pt x="34" y="2404"/>
                    </a:cubicBezTo>
                    <a:lnTo>
                      <a:pt x="755" y="3710"/>
                    </a:lnTo>
                    <a:cubicBezTo>
                      <a:pt x="779" y="3749"/>
                      <a:pt x="822" y="3773"/>
                      <a:pt x="866" y="3773"/>
                    </a:cubicBezTo>
                    <a:lnTo>
                      <a:pt x="885" y="3773"/>
                    </a:lnTo>
                    <a:cubicBezTo>
                      <a:pt x="933" y="3764"/>
                      <a:pt x="977" y="3729"/>
                      <a:pt x="991" y="3677"/>
                    </a:cubicBezTo>
                    <a:lnTo>
                      <a:pt x="1596" y="1112"/>
                    </a:lnTo>
                    <a:cubicBezTo>
                      <a:pt x="1630" y="972"/>
                      <a:pt x="1664" y="851"/>
                      <a:pt x="1746" y="789"/>
                    </a:cubicBezTo>
                    <a:cubicBezTo>
                      <a:pt x="1824" y="726"/>
                      <a:pt x="1944" y="717"/>
                      <a:pt x="2085" y="711"/>
                    </a:cubicBezTo>
                    <a:lnTo>
                      <a:pt x="13470" y="252"/>
                    </a:lnTo>
                    <a:cubicBezTo>
                      <a:pt x="13538" y="246"/>
                      <a:pt x="13591" y="188"/>
                      <a:pt x="13591" y="121"/>
                    </a:cubicBezTo>
                    <a:cubicBezTo>
                      <a:pt x="13586" y="54"/>
                      <a:pt x="13533" y="0"/>
                      <a:pt x="13466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1" name="Google Shape;231;p32"/>
            <p:cNvGrpSpPr/>
            <p:nvPr/>
          </p:nvGrpSpPr>
          <p:grpSpPr>
            <a:xfrm>
              <a:off x="5447763" y="3026607"/>
              <a:ext cx="990665" cy="201637"/>
              <a:chOff x="4355210" y="3536231"/>
              <a:chExt cx="1253055" cy="255043"/>
            </a:xfrm>
          </p:grpSpPr>
          <p:sp>
            <p:nvSpPr>
              <p:cNvPr id="232" name="Google Shape;232;p32"/>
              <p:cNvSpPr/>
              <p:nvPr/>
            </p:nvSpPr>
            <p:spPr>
              <a:xfrm>
                <a:off x="4862190" y="3641341"/>
                <a:ext cx="134209" cy="149933"/>
              </a:xfrm>
              <a:custGeom>
                <a:avLst/>
                <a:gdLst/>
                <a:ahLst/>
                <a:cxnLst/>
                <a:rect l="l" t="t" r="r" b="b"/>
                <a:pathLst>
                  <a:path w="2057" h="2298" extrusionOk="0">
                    <a:moveTo>
                      <a:pt x="1288" y="1"/>
                    </a:moveTo>
                    <a:cubicBezTo>
                      <a:pt x="861" y="1"/>
                      <a:pt x="434" y="245"/>
                      <a:pt x="237" y="624"/>
                    </a:cubicBezTo>
                    <a:cubicBezTo>
                      <a:pt x="0" y="1094"/>
                      <a:pt x="130" y="1717"/>
                      <a:pt x="537" y="2046"/>
                    </a:cubicBezTo>
                    <a:cubicBezTo>
                      <a:pt x="740" y="2211"/>
                      <a:pt x="1001" y="2298"/>
                      <a:pt x="1262" y="2298"/>
                    </a:cubicBezTo>
                    <a:cubicBezTo>
                      <a:pt x="1523" y="2298"/>
                      <a:pt x="1785" y="2211"/>
                      <a:pt x="1992" y="2046"/>
                    </a:cubicBezTo>
                    <a:cubicBezTo>
                      <a:pt x="2046" y="2003"/>
                      <a:pt x="2056" y="1925"/>
                      <a:pt x="2007" y="1867"/>
                    </a:cubicBezTo>
                    <a:cubicBezTo>
                      <a:pt x="1983" y="1838"/>
                      <a:pt x="1949" y="1823"/>
                      <a:pt x="1915" y="1823"/>
                    </a:cubicBezTo>
                    <a:cubicBezTo>
                      <a:pt x="1886" y="1823"/>
                      <a:pt x="1857" y="1833"/>
                      <a:pt x="1833" y="1853"/>
                    </a:cubicBezTo>
                    <a:cubicBezTo>
                      <a:pt x="1674" y="1981"/>
                      <a:pt x="1469" y="2046"/>
                      <a:pt x="1265" y="2046"/>
                    </a:cubicBezTo>
                    <a:cubicBezTo>
                      <a:pt x="1061" y="2046"/>
                      <a:pt x="856" y="1981"/>
                      <a:pt x="697" y="1853"/>
                    </a:cubicBezTo>
                    <a:cubicBezTo>
                      <a:pt x="378" y="1592"/>
                      <a:pt x="275" y="1103"/>
                      <a:pt x="465" y="740"/>
                    </a:cubicBezTo>
                    <a:cubicBezTo>
                      <a:pt x="614" y="442"/>
                      <a:pt x="943" y="255"/>
                      <a:pt x="1277" y="255"/>
                    </a:cubicBezTo>
                    <a:cubicBezTo>
                      <a:pt x="1334" y="255"/>
                      <a:pt x="1391" y="260"/>
                      <a:pt x="1447" y="271"/>
                    </a:cubicBezTo>
                    <a:cubicBezTo>
                      <a:pt x="1456" y="320"/>
                      <a:pt x="1494" y="363"/>
                      <a:pt x="1548" y="373"/>
                    </a:cubicBezTo>
                    <a:cubicBezTo>
                      <a:pt x="1554" y="374"/>
                      <a:pt x="1561" y="374"/>
                      <a:pt x="1568" y="374"/>
                    </a:cubicBezTo>
                    <a:cubicBezTo>
                      <a:pt x="1634" y="374"/>
                      <a:pt x="1699" y="333"/>
                      <a:pt x="1713" y="266"/>
                    </a:cubicBezTo>
                    <a:cubicBezTo>
                      <a:pt x="1731" y="175"/>
                      <a:pt x="1664" y="68"/>
                      <a:pt x="1572" y="39"/>
                    </a:cubicBezTo>
                    <a:cubicBezTo>
                      <a:pt x="1479" y="13"/>
                      <a:pt x="1383" y="1"/>
                      <a:pt x="1288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2"/>
              <p:cNvSpPr/>
              <p:nvPr/>
            </p:nvSpPr>
            <p:spPr>
              <a:xfrm>
                <a:off x="5257644" y="3641798"/>
                <a:ext cx="183991" cy="132121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2025" extrusionOk="0">
                    <a:moveTo>
                      <a:pt x="1063" y="255"/>
                    </a:moveTo>
                    <a:cubicBezTo>
                      <a:pt x="1155" y="255"/>
                      <a:pt x="1248" y="288"/>
                      <a:pt x="1296" y="356"/>
                    </a:cubicBezTo>
                    <a:cubicBezTo>
                      <a:pt x="1237" y="536"/>
                      <a:pt x="1228" y="724"/>
                      <a:pt x="1224" y="907"/>
                    </a:cubicBezTo>
                    <a:cubicBezTo>
                      <a:pt x="1219" y="1000"/>
                      <a:pt x="1213" y="1092"/>
                      <a:pt x="1204" y="1183"/>
                    </a:cubicBezTo>
                    <a:cubicBezTo>
                      <a:pt x="1175" y="1420"/>
                      <a:pt x="1068" y="1701"/>
                      <a:pt x="842" y="1764"/>
                    </a:cubicBezTo>
                    <a:cubicBezTo>
                      <a:pt x="816" y="1771"/>
                      <a:pt x="789" y="1774"/>
                      <a:pt x="762" y="1774"/>
                    </a:cubicBezTo>
                    <a:cubicBezTo>
                      <a:pt x="691" y="1774"/>
                      <a:pt x="618" y="1751"/>
                      <a:pt x="551" y="1706"/>
                    </a:cubicBezTo>
                    <a:cubicBezTo>
                      <a:pt x="420" y="1623"/>
                      <a:pt x="329" y="1483"/>
                      <a:pt x="309" y="1338"/>
                    </a:cubicBezTo>
                    <a:cubicBezTo>
                      <a:pt x="261" y="1009"/>
                      <a:pt x="478" y="695"/>
                      <a:pt x="614" y="536"/>
                    </a:cubicBezTo>
                    <a:cubicBezTo>
                      <a:pt x="744" y="380"/>
                      <a:pt x="865" y="293"/>
                      <a:pt x="987" y="259"/>
                    </a:cubicBezTo>
                    <a:cubicBezTo>
                      <a:pt x="1010" y="255"/>
                      <a:pt x="1039" y="255"/>
                      <a:pt x="1063" y="255"/>
                    </a:cubicBezTo>
                    <a:close/>
                    <a:moveTo>
                      <a:pt x="1066" y="1"/>
                    </a:moveTo>
                    <a:cubicBezTo>
                      <a:pt x="1019" y="1"/>
                      <a:pt x="973" y="7"/>
                      <a:pt x="929" y="18"/>
                    </a:cubicBezTo>
                    <a:cubicBezTo>
                      <a:pt x="697" y="76"/>
                      <a:pt x="527" y="250"/>
                      <a:pt x="420" y="375"/>
                    </a:cubicBezTo>
                    <a:cubicBezTo>
                      <a:pt x="222" y="608"/>
                      <a:pt x="0" y="965"/>
                      <a:pt x="58" y="1371"/>
                    </a:cubicBezTo>
                    <a:cubicBezTo>
                      <a:pt x="92" y="1585"/>
                      <a:pt x="226" y="1797"/>
                      <a:pt x="411" y="1918"/>
                    </a:cubicBezTo>
                    <a:cubicBezTo>
                      <a:pt x="522" y="1991"/>
                      <a:pt x="643" y="2025"/>
                      <a:pt x="759" y="2025"/>
                    </a:cubicBezTo>
                    <a:cubicBezTo>
                      <a:pt x="807" y="2025"/>
                      <a:pt x="860" y="2020"/>
                      <a:pt x="909" y="2005"/>
                    </a:cubicBezTo>
                    <a:cubicBezTo>
                      <a:pt x="1257" y="1909"/>
                      <a:pt x="1416" y="1532"/>
                      <a:pt x="1456" y="1212"/>
                    </a:cubicBezTo>
                    <a:cubicBezTo>
                      <a:pt x="1494" y="1309"/>
                      <a:pt x="1538" y="1400"/>
                      <a:pt x="1601" y="1488"/>
                    </a:cubicBezTo>
                    <a:cubicBezTo>
                      <a:pt x="1751" y="1691"/>
                      <a:pt x="1997" y="1842"/>
                      <a:pt x="2249" y="1871"/>
                    </a:cubicBezTo>
                    <a:cubicBezTo>
                      <a:pt x="2274" y="1873"/>
                      <a:pt x="2300" y="1874"/>
                      <a:pt x="2325" y="1874"/>
                    </a:cubicBezTo>
                    <a:cubicBezTo>
                      <a:pt x="2493" y="1874"/>
                      <a:pt x="2643" y="1820"/>
                      <a:pt x="2762" y="1715"/>
                    </a:cubicBezTo>
                    <a:cubicBezTo>
                      <a:pt x="2815" y="1672"/>
                      <a:pt x="2820" y="1590"/>
                      <a:pt x="2776" y="1541"/>
                    </a:cubicBezTo>
                    <a:cubicBezTo>
                      <a:pt x="2750" y="1512"/>
                      <a:pt x="2714" y="1497"/>
                      <a:pt x="2679" y="1497"/>
                    </a:cubicBezTo>
                    <a:cubicBezTo>
                      <a:pt x="2650" y="1497"/>
                      <a:pt x="2621" y="1507"/>
                      <a:pt x="2597" y="1527"/>
                    </a:cubicBezTo>
                    <a:cubicBezTo>
                      <a:pt x="2510" y="1601"/>
                      <a:pt x="2411" y="1622"/>
                      <a:pt x="2331" y="1622"/>
                    </a:cubicBezTo>
                    <a:cubicBezTo>
                      <a:pt x="2312" y="1622"/>
                      <a:pt x="2294" y="1620"/>
                      <a:pt x="2278" y="1619"/>
                    </a:cubicBezTo>
                    <a:cubicBezTo>
                      <a:pt x="2094" y="1599"/>
                      <a:pt x="1910" y="1488"/>
                      <a:pt x="1809" y="1338"/>
                    </a:cubicBezTo>
                    <a:cubicBezTo>
                      <a:pt x="1601" y="1052"/>
                      <a:pt x="1576" y="652"/>
                      <a:pt x="1557" y="327"/>
                    </a:cubicBezTo>
                    <a:cubicBezTo>
                      <a:pt x="1557" y="298"/>
                      <a:pt x="1543" y="269"/>
                      <a:pt x="1523" y="245"/>
                    </a:cubicBezTo>
                    <a:cubicBezTo>
                      <a:pt x="1431" y="81"/>
                      <a:pt x="1244" y="1"/>
                      <a:pt x="1066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2"/>
              <p:cNvSpPr/>
              <p:nvPr/>
            </p:nvSpPr>
            <p:spPr>
              <a:xfrm>
                <a:off x="5004491" y="3594756"/>
                <a:ext cx="71052" cy="9049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387" extrusionOk="0">
                    <a:moveTo>
                      <a:pt x="399" y="1"/>
                    </a:moveTo>
                    <a:cubicBezTo>
                      <a:pt x="220" y="1"/>
                      <a:pt x="98" y="153"/>
                      <a:pt x="43" y="221"/>
                    </a:cubicBezTo>
                    <a:cubicBezTo>
                      <a:pt x="1" y="275"/>
                      <a:pt x="10" y="357"/>
                      <a:pt x="63" y="400"/>
                    </a:cubicBezTo>
                    <a:cubicBezTo>
                      <a:pt x="88" y="419"/>
                      <a:pt x="116" y="428"/>
                      <a:pt x="143" y="428"/>
                    </a:cubicBezTo>
                    <a:cubicBezTo>
                      <a:pt x="181" y="428"/>
                      <a:pt x="217" y="411"/>
                      <a:pt x="242" y="380"/>
                    </a:cubicBezTo>
                    <a:cubicBezTo>
                      <a:pt x="265" y="348"/>
                      <a:pt x="346" y="254"/>
                      <a:pt x="400" y="254"/>
                    </a:cubicBezTo>
                    <a:cubicBezTo>
                      <a:pt x="402" y="254"/>
                      <a:pt x="405" y="254"/>
                      <a:pt x="407" y="255"/>
                    </a:cubicBezTo>
                    <a:cubicBezTo>
                      <a:pt x="411" y="255"/>
                      <a:pt x="427" y="255"/>
                      <a:pt x="440" y="279"/>
                    </a:cubicBezTo>
                    <a:cubicBezTo>
                      <a:pt x="470" y="328"/>
                      <a:pt x="474" y="415"/>
                      <a:pt x="450" y="482"/>
                    </a:cubicBezTo>
                    <a:cubicBezTo>
                      <a:pt x="436" y="525"/>
                      <a:pt x="416" y="569"/>
                      <a:pt x="398" y="612"/>
                    </a:cubicBezTo>
                    <a:cubicBezTo>
                      <a:pt x="344" y="724"/>
                      <a:pt x="286" y="850"/>
                      <a:pt x="295" y="995"/>
                    </a:cubicBezTo>
                    <a:cubicBezTo>
                      <a:pt x="310" y="1150"/>
                      <a:pt x="421" y="1290"/>
                      <a:pt x="581" y="1353"/>
                    </a:cubicBezTo>
                    <a:cubicBezTo>
                      <a:pt x="639" y="1377"/>
                      <a:pt x="702" y="1387"/>
                      <a:pt x="764" y="1387"/>
                    </a:cubicBezTo>
                    <a:cubicBezTo>
                      <a:pt x="862" y="1387"/>
                      <a:pt x="958" y="1353"/>
                      <a:pt x="1030" y="1290"/>
                    </a:cubicBezTo>
                    <a:cubicBezTo>
                      <a:pt x="1084" y="1242"/>
                      <a:pt x="1088" y="1164"/>
                      <a:pt x="1045" y="1112"/>
                    </a:cubicBezTo>
                    <a:cubicBezTo>
                      <a:pt x="1019" y="1083"/>
                      <a:pt x="985" y="1068"/>
                      <a:pt x="950" y="1068"/>
                    </a:cubicBezTo>
                    <a:cubicBezTo>
                      <a:pt x="921" y="1068"/>
                      <a:pt x="891" y="1079"/>
                      <a:pt x="867" y="1101"/>
                    </a:cubicBezTo>
                    <a:cubicBezTo>
                      <a:pt x="838" y="1127"/>
                      <a:pt x="800" y="1137"/>
                      <a:pt x="763" y="1137"/>
                    </a:cubicBezTo>
                    <a:cubicBezTo>
                      <a:pt x="731" y="1137"/>
                      <a:pt x="699" y="1130"/>
                      <a:pt x="673" y="1121"/>
                    </a:cubicBezTo>
                    <a:cubicBezTo>
                      <a:pt x="615" y="1096"/>
                      <a:pt x="552" y="1043"/>
                      <a:pt x="547" y="976"/>
                    </a:cubicBezTo>
                    <a:cubicBezTo>
                      <a:pt x="543" y="893"/>
                      <a:pt x="581" y="811"/>
                      <a:pt x="624" y="719"/>
                    </a:cubicBezTo>
                    <a:cubicBezTo>
                      <a:pt x="648" y="670"/>
                      <a:pt x="673" y="618"/>
                      <a:pt x="688" y="569"/>
                    </a:cubicBezTo>
                    <a:cubicBezTo>
                      <a:pt x="735" y="429"/>
                      <a:pt x="726" y="259"/>
                      <a:pt x="653" y="148"/>
                    </a:cubicBezTo>
                    <a:cubicBezTo>
                      <a:pt x="605" y="67"/>
                      <a:pt x="528" y="13"/>
                      <a:pt x="436" y="3"/>
                    </a:cubicBezTo>
                    <a:cubicBezTo>
                      <a:pt x="423" y="1"/>
                      <a:pt x="411" y="1"/>
                      <a:pt x="399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2"/>
              <p:cNvSpPr/>
              <p:nvPr/>
            </p:nvSpPr>
            <p:spPr>
              <a:xfrm>
                <a:off x="4355210" y="3566178"/>
                <a:ext cx="132317" cy="225095"/>
              </a:xfrm>
              <a:custGeom>
                <a:avLst/>
                <a:gdLst/>
                <a:ahLst/>
                <a:cxnLst/>
                <a:rect l="l" t="t" r="r" b="b"/>
                <a:pathLst>
                  <a:path w="2028" h="3450" extrusionOk="0">
                    <a:moveTo>
                      <a:pt x="1268" y="1822"/>
                    </a:moveTo>
                    <a:cubicBezTo>
                      <a:pt x="1337" y="1822"/>
                      <a:pt x="1415" y="1838"/>
                      <a:pt x="1486" y="1887"/>
                    </a:cubicBezTo>
                    <a:cubicBezTo>
                      <a:pt x="1602" y="1974"/>
                      <a:pt x="1680" y="2130"/>
                      <a:pt x="1724" y="2376"/>
                    </a:cubicBezTo>
                    <a:cubicBezTo>
                      <a:pt x="1771" y="2642"/>
                      <a:pt x="1747" y="2836"/>
                      <a:pt x="1660" y="2972"/>
                    </a:cubicBezTo>
                    <a:cubicBezTo>
                      <a:pt x="1552" y="3138"/>
                      <a:pt x="1363" y="3197"/>
                      <a:pt x="1148" y="3197"/>
                    </a:cubicBezTo>
                    <a:cubicBezTo>
                      <a:pt x="969" y="3197"/>
                      <a:pt x="773" y="3156"/>
                      <a:pt x="592" y="3102"/>
                    </a:cubicBezTo>
                    <a:cubicBezTo>
                      <a:pt x="577" y="2797"/>
                      <a:pt x="577" y="2434"/>
                      <a:pt x="731" y="2153"/>
                    </a:cubicBezTo>
                    <a:cubicBezTo>
                      <a:pt x="824" y="1999"/>
                      <a:pt x="992" y="1873"/>
                      <a:pt x="1162" y="1834"/>
                    </a:cubicBezTo>
                    <a:cubicBezTo>
                      <a:pt x="1193" y="1827"/>
                      <a:pt x="1229" y="1822"/>
                      <a:pt x="1268" y="1822"/>
                    </a:cubicBezTo>
                    <a:close/>
                    <a:moveTo>
                      <a:pt x="142" y="0"/>
                    </a:moveTo>
                    <a:cubicBezTo>
                      <a:pt x="138" y="0"/>
                      <a:pt x="133" y="0"/>
                      <a:pt x="127" y="1"/>
                    </a:cubicBezTo>
                    <a:cubicBezTo>
                      <a:pt x="54" y="6"/>
                      <a:pt x="1" y="64"/>
                      <a:pt x="6" y="132"/>
                    </a:cubicBezTo>
                    <a:cubicBezTo>
                      <a:pt x="50" y="1177"/>
                      <a:pt x="146" y="1956"/>
                      <a:pt x="325" y="3073"/>
                    </a:cubicBezTo>
                    <a:cubicBezTo>
                      <a:pt x="306" y="3088"/>
                      <a:pt x="291" y="3106"/>
                      <a:pt x="282" y="3131"/>
                    </a:cubicBezTo>
                    <a:cubicBezTo>
                      <a:pt x="262" y="3198"/>
                      <a:pt x="296" y="3266"/>
                      <a:pt x="360" y="3291"/>
                    </a:cubicBezTo>
                    <a:cubicBezTo>
                      <a:pt x="659" y="3396"/>
                      <a:pt x="920" y="3450"/>
                      <a:pt x="1148" y="3450"/>
                    </a:cubicBezTo>
                    <a:cubicBezTo>
                      <a:pt x="1476" y="3450"/>
                      <a:pt x="1724" y="3334"/>
                      <a:pt x="1873" y="3106"/>
                    </a:cubicBezTo>
                    <a:cubicBezTo>
                      <a:pt x="1994" y="2918"/>
                      <a:pt x="2028" y="2666"/>
                      <a:pt x="1970" y="2333"/>
                    </a:cubicBezTo>
                    <a:cubicBezTo>
                      <a:pt x="1936" y="2135"/>
                      <a:pt x="1863" y="1849"/>
                      <a:pt x="1637" y="1684"/>
                    </a:cubicBezTo>
                    <a:cubicBezTo>
                      <a:pt x="1531" y="1611"/>
                      <a:pt x="1403" y="1570"/>
                      <a:pt x="1266" y="1570"/>
                    </a:cubicBezTo>
                    <a:cubicBezTo>
                      <a:pt x="1214" y="1570"/>
                      <a:pt x="1161" y="1576"/>
                      <a:pt x="1108" y="1588"/>
                    </a:cubicBezTo>
                    <a:cubicBezTo>
                      <a:pt x="867" y="1641"/>
                      <a:pt x="639" y="1811"/>
                      <a:pt x="514" y="2028"/>
                    </a:cubicBezTo>
                    <a:cubicBezTo>
                      <a:pt x="485" y="2077"/>
                      <a:pt x="465" y="2124"/>
                      <a:pt x="441" y="2178"/>
                    </a:cubicBezTo>
                    <a:cubicBezTo>
                      <a:pt x="345" y="1476"/>
                      <a:pt x="287" y="867"/>
                      <a:pt x="257" y="122"/>
                    </a:cubicBezTo>
                    <a:cubicBezTo>
                      <a:pt x="253" y="59"/>
                      <a:pt x="210" y="0"/>
                      <a:pt x="142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2"/>
              <p:cNvSpPr/>
              <p:nvPr/>
            </p:nvSpPr>
            <p:spPr>
              <a:xfrm>
                <a:off x="5374043" y="3597692"/>
                <a:ext cx="73270" cy="81295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246" extrusionOk="0">
                    <a:moveTo>
                      <a:pt x="222" y="0"/>
                    </a:moveTo>
                    <a:cubicBezTo>
                      <a:pt x="181" y="0"/>
                      <a:pt x="142" y="7"/>
                      <a:pt x="102" y="22"/>
                    </a:cubicBezTo>
                    <a:cubicBezTo>
                      <a:pt x="34" y="45"/>
                      <a:pt x="0" y="118"/>
                      <a:pt x="25" y="181"/>
                    </a:cubicBezTo>
                    <a:cubicBezTo>
                      <a:pt x="44" y="234"/>
                      <a:pt x="92" y="266"/>
                      <a:pt x="142" y="266"/>
                    </a:cubicBezTo>
                    <a:cubicBezTo>
                      <a:pt x="156" y="266"/>
                      <a:pt x="170" y="264"/>
                      <a:pt x="184" y="259"/>
                    </a:cubicBezTo>
                    <a:cubicBezTo>
                      <a:pt x="197" y="254"/>
                      <a:pt x="210" y="252"/>
                      <a:pt x="222" y="252"/>
                    </a:cubicBezTo>
                    <a:cubicBezTo>
                      <a:pt x="251" y="252"/>
                      <a:pt x="278" y="263"/>
                      <a:pt x="295" y="273"/>
                    </a:cubicBezTo>
                    <a:cubicBezTo>
                      <a:pt x="358" y="312"/>
                      <a:pt x="411" y="384"/>
                      <a:pt x="422" y="457"/>
                    </a:cubicBezTo>
                    <a:cubicBezTo>
                      <a:pt x="440" y="602"/>
                      <a:pt x="373" y="761"/>
                      <a:pt x="290" y="931"/>
                    </a:cubicBezTo>
                    <a:cubicBezTo>
                      <a:pt x="266" y="993"/>
                      <a:pt x="286" y="1061"/>
                      <a:pt x="344" y="1096"/>
                    </a:cubicBezTo>
                    <a:cubicBezTo>
                      <a:pt x="513" y="1192"/>
                      <a:pt x="706" y="1245"/>
                      <a:pt x="900" y="1245"/>
                    </a:cubicBezTo>
                    <a:cubicBezTo>
                      <a:pt x="934" y="1245"/>
                      <a:pt x="967" y="1241"/>
                      <a:pt x="1002" y="1241"/>
                    </a:cubicBezTo>
                    <a:cubicBezTo>
                      <a:pt x="1069" y="1230"/>
                      <a:pt x="1123" y="1172"/>
                      <a:pt x="1118" y="1100"/>
                    </a:cubicBezTo>
                    <a:cubicBezTo>
                      <a:pt x="1108" y="1037"/>
                      <a:pt x="1058" y="988"/>
                      <a:pt x="994" y="988"/>
                    </a:cubicBezTo>
                    <a:cubicBezTo>
                      <a:pt x="989" y="988"/>
                      <a:pt x="983" y="988"/>
                      <a:pt x="978" y="989"/>
                    </a:cubicBezTo>
                    <a:cubicBezTo>
                      <a:pt x="955" y="990"/>
                      <a:pt x="933" y="991"/>
                      <a:pt x="911" y="991"/>
                    </a:cubicBezTo>
                    <a:cubicBezTo>
                      <a:pt x="796" y="991"/>
                      <a:pt x="680" y="971"/>
                      <a:pt x="571" y="926"/>
                    </a:cubicBezTo>
                    <a:cubicBezTo>
                      <a:pt x="639" y="781"/>
                      <a:pt x="697" y="607"/>
                      <a:pt x="668" y="422"/>
                    </a:cubicBezTo>
                    <a:cubicBezTo>
                      <a:pt x="648" y="273"/>
                      <a:pt x="556" y="138"/>
                      <a:pt x="426" y="60"/>
                    </a:cubicBezTo>
                    <a:cubicBezTo>
                      <a:pt x="359" y="21"/>
                      <a:pt x="290" y="0"/>
                      <a:pt x="222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2"/>
              <p:cNvSpPr/>
              <p:nvPr/>
            </p:nvSpPr>
            <p:spPr>
              <a:xfrm>
                <a:off x="5158144" y="3649497"/>
                <a:ext cx="21205" cy="105501"/>
              </a:xfrm>
              <a:custGeom>
                <a:avLst/>
                <a:gdLst/>
                <a:ahLst/>
                <a:cxnLst/>
                <a:rect l="l" t="t" r="r" b="b"/>
                <a:pathLst>
                  <a:path w="325" h="1617" extrusionOk="0">
                    <a:moveTo>
                      <a:pt x="192" y="1"/>
                    </a:moveTo>
                    <a:cubicBezTo>
                      <a:pt x="128" y="1"/>
                      <a:pt x="74" y="57"/>
                      <a:pt x="68" y="122"/>
                    </a:cubicBezTo>
                    <a:lnTo>
                      <a:pt x="6" y="1486"/>
                    </a:lnTo>
                    <a:cubicBezTo>
                      <a:pt x="1" y="1554"/>
                      <a:pt x="54" y="1612"/>
                      <a:pt x="126" y="1617"/>
                    </a:cubicBezTo>
                    <a:lnTo>
                      <a:pt x="132" y="1617"/>
                    </a:lnTo>
                    <a:cubicBezTo>
                      <a:pt x="199" y="1617"/>
                      <a:pt x="253" y="1563"/>
                      <a:pt x="257" y="1496"/>
                    </a:cubicBezTo>
                    <a:lnTo>
                      <a:pt x="320" y="132"/>
                    </a:lnTo>
                    <a:cubicBezTo>
                      <a:pt x="325" y="64"/>
                      <a:pt x="271" y="6"/>
                      <a:pt x="199" y="1"/>
                    </a:cubicBezTo>
                    <a:cubicBezTo>
                      <a:pt x="197" y="1"/>
                      <a:pt x="194" y="1"/>
                      <a:pt x="192" y="1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2"/>
              <p:cNvSpPr/>
              <p:nvPr/>
            </p:nvSpPr>
            <p:spPr>
              <a:xfrm>
                <a:off x="5115930" y="3691841"/>
                <a:ext cx="105762" cy="20944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321" extrusionOk="0">
                    <a:moveTo>
                      <a:pt x="125" y="0"/>
                    </a:moveTo>
                    <a:cubicBezTo>
                      <a:pt x="58" y="0"/>
                      <a:pt x="9" y="56"/>
                      <a:pt x="5" y="122"/>
                    </a:cubicBezTo>
                    <a:cubicBezTo>
                      <a:pt x="0" y="194"/>
                      <a:pt x="54" y="252"/>
                      <a:pt x="125" y="252"/>
                    </a:cubicBezTo>
                    <a:lnTo>
                      <a:pt x="1485" y="320"/>
                    </a:lnTo>
                    <a:lnTo>
                      <a:pt x="1489" y="320"/>
                    </a:lnTo>
                    <a:cubicBezTo>
                      <a:pt x="1557" y="320"/>
                      <a:pt x="1615" y="267"/>
                      <a:pt x="1615" y="198"/>
                    </a:cubicBezTo>
                    <a:cubicBezTo>
                      <a:pt x="1621" y="131"/>
                      <a:pt x="1567" y="68"/>
                      <a:pt x="1499" y="68"/>
                    </a:cubicBezTo>
                    <a:lnTo>
                      <a:pt x="135" y="1"/>
                    </a:lnTo>
                    <a:cubicBezTo>
                      <a:pt x="131" y="1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2"/>
              <p:cNvSpPr/>
              <p:nvPr/>
            </p:nvSpPr>
            <p:spPr>
              <a:xfrm>
                <a:off x="4556644" y="3684272"/>
                <a:ext cx="111765" cy="20226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10" extrusionOk="0">
                    <a:moveTo>
                      <a:pt x="969" y="0"/>
                    </a:moveTo>
                    <a:cubicBezTo>
                      <a:pt x="685" y="0"/>
                      <a:pt x="401" y="21"/>
                      <a:pt x="117" y="63"/>
                    </a:cubicBezTo>
                    <a:cubicBezTo>
                      <a:pt x="49" y="73"/>
                      <a:pt x="1" y="135"/>
                      <a:pt x="16" y="204"/>
                    </a:cubicBezTo>
                    <a:cubicBezTo>
                      <a:pt x="20" y="267"/>
                      <a:pt x="78" y="310"/>
                      <a:pt x="136" y="310"/>
                    </a:cubicBezTo>
                    <a:lnTo>
                      <a:pt x="156" y="310"/>
                    </a:lnTo>
                    <a:cubicBezTo>
                      <a:pt x="424" y="271"/>
                      <a:pt x="692" y="252"/>
                      <a:pt x="961" y="252"/>
                    </a:cubicBezTo>
                    <a:cubicBezTo>
                      <a:pt x="1164" y="252"/>
                      <a:pt x="1366" y="263"/>
                      <a:pt x="1568" y="285"/>
                    </a:cubicBezTo>
                    <a:cubicBezTo>
                      <a:pt x="1574" y="286"/>
                      <a:pt x="1580" y="286"/>
                      <a:pt x="1586" y="286"/>
                    </a:cubicBezTo>
                    <a:cubicBezTo>
                      <a:pt x="1650" y="286"/>
                      <a:pt x="1700" y="236"/>
                      <a:pt x="1708" y="175"/>
                    </a:cubicBezTo>
                    <a:cubicBezTo>
                      <a:pt x="1713" y="106"/>
                      <a:pt x="1665" y="44"/>
                      <a:pt x="1597" y="34"/>
                    </a:cubicBezTo>
                    <a:cubicBezTo>
                      <a:pt x="1387" y="12"/>
                      <a:pt x="1178" y="0"/>
                      <a:pt x="969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2"/>
              <p:cNvSpPr/>
              <p:nvPr/>
            </p:nvSpPr>
            <p:spPr>
              <a:xfrm>
                <a:off x="4555730" y="3717091"/>
                <a:ext cx="111765" cy="20552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15" extrusionOk="0">
                    <a:moveTo>
                      <a:pt x="971" y="0"/>
                    </a:moveTo>
                    <a:cubicBezTo>
                      <a:pt x="685" y="0"/>
                      <a:pt x="399" y="21"/>
                      <a:pt x="117" y="63"/>
                    </a:cubicBezTo>
                    <a:cubicBezTo>
                      <a:pt x="49" y="72"/>
                      <a:pt x="1" y="136"/>
                      <a:pt x="10" y="204"/>
                    </a:cubicBezTo>
                    <a:cubicBezTo>
                      <a:pt x="20" y="266"/>
                      <a:pt x="73" y="315"/>
                      <a:pt x="136" y="315"/>
                    </a:cubicBezTo>
                    <a:cubicBezTo>
                      <a:pt x="141" y="315"/>
                      <a:pt x="146" y="310"/>
                      <a:pt x="155" y="310"/>
                    </a:cubicBezTo>
                    <a:cubicBezTo>
                      <a:pt x="419" y="271"/>
                      <a:pt x="687" y="252"/>
                      <a:pt x="955" y="252"/>
                    </a:cubicBezTo>
                    <a:cubicBezTo>
                      <a:pt x="1158" y="252"/>
                      <a:pt x="1361" y="263"/>
                      <a:pt x="1563" y="286"/>
                    </a:cubicBezTo>
                    <a:cubicBezTo>
                      <a:pt x="1569" y="287"/>
                      <a:pt x="1574" y="287"/>
                      <a:pt x="1579" y="287"/>
                    </a:cubicBezTo>
                    <a:cubicBezTo>
                      <a:pt x="1644" y="287"/>
                      <a:pt x="1698" y="237"/>
                      <a:pt x="1704" y="174"/>
                    </a:cubicBezTo>
                    <a:cubicBezTo>
                      <a:pt x="1713" y="107"/>
                      <a:pt x="1659" y="43"/>
                      <a:pt x="1592" y="34"/>
                    </a:cubicBezTo>
                    <a:cubicBezTo>
                      <a:pt x="1386" y="12"/>
                      <a:pt x="1179" y="0"/>
                      <a:pt x="971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2"/>
              <p:cNvSpPr/>
              <p:nvPr/>
            </p:nvSpPr>
            <p:spPr>
              <a:xfrm>
                <a:off x="4721389" y="3536231"/>
                <a:ext cx="886875" cy="246169"/>
              </a:xfrm>
              <a:custGeom>
                <a:avLst/>
                <a:gdLst/>
                <a:ahLst/>
                <a:cxnLst/>
                <a:rect l="l" t="t" r="r" b="b"/>
                <a:pathLst>
                  <a:path w="13593" h="3773" extrusionOk="0">
                    <a:moveTo>
                      <a:pt x="13457" y="0"/>
                    </a:moveTo>
                    <a:lnTo>
                      <a:pt x="2076" y="455"/>
                    </a:lnTo>
                    <a:cubicBezTo>
                      <a:pt x="1931" y="465"/>
                      <a:pt x="1737" y="470"/>
                      <a:pt x="1587" y="591"/>
                    </a:cubicBezTo>
                    <a:cubicBezTo>
                      <a:pt x="1433" y="717"/>
                      <a:pt x="1389" y="910"/>
                      <a:pt x="1355" y="1055"/>
                    </a:cubicBezTo>
                    <a:lnTo>
                      <a:pt x="819" y="3299"/>
                    </a:lnTo>
                    <a:lnTo>
                      <a:pt x="252" y="2284"/>
                    </a:lnTo>
                    <a:cubicBezTo>
                      <a:pt x="229" y="2240"/>
                      <a:pt x="184" y="2215"/>
                      <a:pt x="140" y="2215"/>
                    </a:cubicBezTo>
                    <a:cubicBezTo>
                      <a:pt x="120" y="2215"/>
                      <a:pt x="101" y="2220"/>
                      <a:pt x="83" y="2230"/>
                    </a:cubicBezTo>
                    <a:cubicBezTo>
                      <a:pt x="20" y="2264"/>
                      <a:pt x="0" y="2342"/>
                      <a:pt x="35" y="2404"/>
                    </a:cubicBezTo>
                    <a:lnTo>
                      <a:pt x="755" y="3706"/>
                    </a:lnTo>
                    <a:cubicBezTo>
                      <a:pt x="779" y="3750"/>
                      <a:pt x="823" y="3773"/>
                      <a:pt x="866" y="3773"/>
                    </a:cubicBezTo>
                    <a:lnTo>
                      <a:pt x="886" y="3773"/>
                    </a:lnTo>
                    <a:cubicBezTo>
                      <a:pt x="935" y="3764"/>
                      <a:pt x="978" y="3725"/>
                      <a:pt x="987" y="3677"/>
                    </a:cubicBezTo>
                    <a:lnTo>
                      <a:pt x="1597" y="1114"/>
                    </a:lnTo>
                    <a:cubicBezTo>
                      <a:pt x="1631" y="973"/>
                      <a:pt x="1665" y="852"/>
                      <a:pt x="1747" y="790"/>
                    </a:cubicBezTo>
                    <a:cubicBezTo>
                      <a:pt x="1824" y="726"/>
                      <a:pt x="1945" y="717"/>
                      <a:pt x="2085" y="707"/>
                    </a:cubicBezTo>
                    <a:lnTo>
                      <a:pt x="13466" y="252"/>
                    </a:lnTo>
                    <a:cubicBezTo>
                      <a:pt x="13539" y="248"/>
                      <a:pt x="13593" y="190"/>
                      <a:pt x="13588" y="122"/>
                    </a:cubicBezTo>
                    <a:cubicBezTo>
                      <a:pt x="13588" y="54"/>
                      <a:pt x="13530" y="0"/>
                      <a:pt x="13461" y="0"/>
                    </a:cubicBezTo>
                    <a:close/>
                  </a:path>
                </a:pathLst>
              </a:custGeom>
              <a:solidFill>
                <a:srgbClr val="5B72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" name="Google Shape;242;p32"/>
          <p:cNvGrpSpPr/>
          <p:nvPr/>
        </p:nvGrpSpPr>
        <p:grpSpPr>
          <a:xfrm>
            <a:off x="389501" y="3445165"/>
            <a:ext cx="1303782" cy="966095"/>
            <a:chOff x="412625" y="2258025"/>
            <a:chExt cx="1906392" cy="1412625"/>
          </a:xfrm>
        </p:grpSpPr>
        <p:sp>
          <p:nvSpPr>
            <p:cNvPr id="243" name="Google Shape;243;p32"/>
            <p:cNvSpPr/>
            <p:nvPr/>
          </p:nvSpPr>
          <p:spPr>
            <a:xfrm>
              <a:off x="736217" y="2269413"/>
              <a:ext cx="36358" cy="1044177"/>
            </a:xfrm>
            <a:custGeom>
              <a:avLst/>
              <a:gdLst/>
              <a:ahLst/>
              <a:cxnLst/>
              <a:rect l="l" t="t" r="r" b="b"/>
              <a:pathLst>
                <a:path w="431" h="12378" extrusionOk="0">
                  <a:moveTo>
                    <a:pt x="301" y="1"/>
                  </a:moveTo>
                  <a:cubicBezTo>
                    <a:pt x="232" y="1"/>
                    <a:pt x="179" y="54"/>
                    <a:pt x="174" y="122"/>
                  </a:cubicBezTo>
                  <a:cubicBezTo>
                    <a:pt x="44" y="4146"/>
                    <a:pt x="0" y="8228"/>
                    <a:pt x="49" y="12252"/>
                  </a:cubicBezTo>
                  <a:cubicBezTo>
                    <a:pt x="49" y="12320"/>
                    <a:pt x="107" y="12378"/>
                    <a:pt x="174" y="12378"/>
                  </a:cubicBezTo>
                  <a:cubicBezTo>
                    <a:pt x="248" y="12378"/>
                    <a:pt x="301" y="12320"/>
                    <a:pt x="301" y="12248"/>
                  </a:cubicBezTo>
                  <a:cubicBezTo>
                    <a:pt x="252" y="8228"/>
                    <a:pt x="295" y="4151"/>
                    <a:pt x="426" y="126"/>
                  </a:cubicBezTo>
                  <a:cubicBezTo>
                    <a:pt x="431" y="59"/>
                    <a:pt x="378" y="1"/>
                    <a:pt x="306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737483" y="2258025"/>
              <a:ext cx="1581534" cy="1100950"/>
            </a:xfrm>
            <a:custGeom>
              <a:avLst/>
              <a:gdLst/>
              <a:ahLst/>
              <a:cxnLst/>
              <a:rect l="l" t="t" r="r" b="b"/>
              <a:pathLst>
                <a:path w="18748" h="13051" extrusionOk="0">
                  <a:moveTo>
                    <a:pt x="470" y="1"/>
                  </a:moveTo>
                  <a:cubicBezTo>
                    <a:pt x="434" y="1"/>
                    <a:pt x="397" y="16"/>
                    <a:pt x="373" y="49"/>
                  </a:cubicBezTo>
                  <a:cubicBezTo>
                    <a:pt x="329" y="102"/>
                    <a:pt x="338" y="179"/>
                    <a:pt x="392" y="223"/>
                  </a:cubicBezTo>
                  <a:cubicBezTo>
                    <a:pt x="3826" y="3000"/>
                    <a:pt x="7686" y="5543"/>
                    <a:pt x="11419" y="8001"/>
                  </a:cubicBezTo>
                  <a:cubicBezTo>
                    <a:pt x="13674" y="9485"/>
                    <a:pt x="16000" y="11014"/>
                    <a:pt x="18244" y="12606"/>
                  </a:cubicBezTo>
                  <a:cubicBezTo>
                    <a:pt x="15853" y="12734"/>
                    <a:pt x="13415" y="12799"/>
                    <a:pt x="10942" y="12799"/>
                  </a:cubicBezTo>
                  <a:cubicBezTo>
                    <a:pt x="7402" y="12799"/>
                    <a:pt x="3791" y="12667"/>
                    <a:pt x="141" y="12402"/>
                  </a:cubicBezTo>
                  <a:cubicBezTo>
                    <a:pt x="137" y="12402"/>
                    <a:pt x="134" y="12402"/>
                    <a:pt x="131" y="12402"/>
                  </a:cubicBezTo>
                  <a:cubicBezTo>
                    <a:pt x="66" y="12402"/>
                    <a:pt x="9" y="12453"/>
                    <a:pt x="5" y="12519"/>
                  </a:cubicBezTo>
                  <a:cubicBezTo>
                    <a:pt x="0" y="12586"/>
                    <a:pt x="54" y="12649"/>
                    <a:pt x="126" y="12653"/>
                  </a:cubicBezTo>
                  <a:cubicBezTo>
                    <a:pt x="3778" y="12919"/>
                    <a:pt x="7390" y="13050"/>
                    <a:pt x="10931" y="13050"/>
                  </a:cubicBezTo>
                  <a:cubicBezTo>
                    <a:pt x="13538" y="13050"/>
                    <a:pt x="16102" y="12977"/>
                    <a:pt x="18617" y="12832"/>
                  </a:cubicBezTo>
                  <a:cubicBezTo>
                    <a:pt x="18670" y="12832"/>
                    <a:pt x="18719" y="12794"/>
                    <a:pt x="18733" y="12745"/>
                  </a:cubicBezTo>
                  <a:cubicBezTo>
                    <a:pt x="18748" y="12693"/>
                    <a:pt x="18728" y="12639"/>
                    <a:pt x="18685" y="12606"/>
                  </a:cubicBezTo>
                  <a:cubicBezTo>
                    <a:pt x="16348" y="10941"/>
                    <a:pt x="13915" y="9340"/>
                    <a:pt x="11560" y="7793"/>
                  </a:cubicBezTo>
                  <a:cubicBezTo>
                    <a:pt x="7831" y="5335"/>
                    <a:pt x="3972" y="2797"/>
                    <a:pt x="552" y="29"/>
                  </a:cubicBezTo>
                  <a:cubicBezTo>
                    <a:pt x="528" y="10"/>
                    <a:pt x="499" y="1"/>
                    <a:pt x="470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742797" y="3052740"/>
              <a:ext cx="255013" cy="286225"/>
            </a:xfrm>
            <a:custGeom>
              <a:avLst/>
              <a:gdLst/>
              <a:ahLst/>
              <a:cxnLst/>
              <a:rect l="l" t="t" r="r" b="b"/>
              <a:pathLst>
                <a:path w="3023" h="3393" extrusionOk="0">
                  <a:moveTo>
                    <a:pt x="2247" y="0"/>
                  </a:moveTo>
                  <a:cubicBezTo>
                    <a:pt x="1960" y="0"/>
                    <a:pt x="1675" y="22"/>
                    <a:pt x="1398" y="45"/>
                  </a:cubicBezTo>
                  <a:cubicBezTo>
                    <a:pt x="1127" y="67"/>
                    <a:pt x="849" y="90"/>
                    <a:pt x="574" y="90"/>
                  </a:cubicBezTo>
                  <a:cubicBezTo>
                    <a:pt x="432" y="90"/>
                    <a:pt x="290" y="84"/>
                    <a:pt x="150" y="69"/>
                  </a:cubicBezTo>
                  <a:cubicBezTo>
                    <a:pt x="144" y="68"/>
                    <a:pt x="139" y="68"/>
                    <a:pt x="134" y="68"/>
                  </a:cubicBezTo>
                  <a:cubicBezTo>
                    <a:pt x="69" y="68"/>
                    <a:pt x="19" y="118"/>
                    <a:pt x="9" y="180"/>
                  </a:cubicBezTo>
                  <a:cubicBezTo>
                    <a:pt x="0" y="248"/>
                    <a:pt x="53" y="312"/>
                    <a:pt x="121" y="316"/>
                  </a:cubicBezTo>
                  <a:cubicBezTo>
                    <a:pt x="276" y="333"/>
                    <a:pt x="432" y="340"/>
                    <a:pt x="587" y="340"/>
                  </a:cubicBezTo>
                  <a:cubicBezTo>
                    <a:pt x="867" y="340"/>
                    <a:pt x="1146" y="318"/>
                    <a:pt x="1417" y="296"/>
                  </a:cubicBezTo>
                  <a:cubicBezTo>
                    <a:pt x="1690" y="274"/>
                    <a:pt x="1969" y="252"/>
                    <a:pt x="2247" y="252"/>
                  </a:cubicBezTo>
                  <a:cubicBezTo>
                    <a:pt x="2389" y="252"/>
                    <a:pt x="2530" y="258"/>
                    <a:pt x="2670" y="272"/>
                  </a:cubicBezTo>
                  <a:cubicBezTo>
                    <a:pt x="2675" y="272"/>
                    <a:pt x="2684" y="273"/>
                    <a:pt x="2693" y="273"/>
                  </a:cubicBezTo>
                  <a:cubicBezTo>
                    <a:pt x="2701" y="273"/>
                    <a:pt x="2708" y="272"/>
                    <a:pt x="2708" y="267"/>
                  </a:cubicBezTo>
                  <a:lnTo>
                    <a:pt x="2708" y="316"/>
                  </a:lnTo>
                  <a:cubicBezTo>
                    <a:pt x="2719" y="756"/>
                    <a:pt x="2728" y="1274"/>
                    <a:pt x="2737" y="1792"/>
                  </a:cubicBezTo>
                  <a:cubicBezTo>
                    <a:pt x="2748" y="2314"/>
                    <a:pt x="2757" y="2831"/>
                    <a:pt x="2766" y="3272"/>
                  </a:cubicBezTo>
                  <a:cubicBezTo>
                    <a:pt x="2766" y="3339"/>
                    <a:pt x="2820" y="3392"/>
                    <a:pt x="2893" y="3392"/>
                  </a:cubicBezTo>
                  <a:cubicBezTo>
                    <a:pt x="2960" y="3392"/>
                    <a:pt x="3014" y="3339"/>
                    <a:pt x="3018" y="3272"/>
                  </a:cubicBezTo>
                  <a:lnTo>
                    <a:pt x="3018" y="3024"/>
                  </a:lnTo>
                  <a:cubicBezTo>
                    <a:pt x="3023" y="2923"/>
                    <a:pt x="3023" y="2826"/>
                    <a:pt x="3023" y="2807"/>
                  </a:cubicBezTo>
                  <a:cubicBezTo>
                    <a:pt x="3023" y="2783"/>
                    <a:pt x="3018" y="2759"/>
                    <a:pt x="3009" y="2739"/>
                  </a:cubicBezTo>
                  <a:cubicBezTo>
                    <a:pt x="3003" y="2435"/>
                    <a:pt x="2994" y="2111"/>
                    <a:pt x="2989" y="1786"/>
                  </a:cubicBezTo>
                  <a:cubicBezTo>
                    <a:pt x="2980" y="1269"/>
                    <a:pt x="2969" y="751"/>
                    <a:pt x="2960" y="312"/>
                  </a:cubicBezTo>
                  <a:cubicBezTo>
                    <a:pt x="2960" y="263"/>
                    <a:pt x="2960" y="180"/>
                    <a:pt x="2902" y="113"/>
                  </a:cubicBezTo>
                  <a:cubicBezTo>
                    <a:pt x="2839" y="35"/>
                    <a:pt x="2748" y="26"/>
                    <a:pt x="2694" y="21"/>
                  </a:cubicBezTo>
                  <a:cubicBezTo>
                    <a:pt x="2545" y="6"/>
                    <a:pt x="2396" y="0"/>
                    <a:pt x="224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412625" y="2688070"/>
              <a:ext cx="214774" cy="131513"/>
            </a:xfrm>
            <a:custGeom>
              <a:avLst/>
              <a:gdLst/>
              <a:ahLst/>
              <a:cxnLst/>
              <a:rect l="l" t="t" r="r" b="b"/>
              <a:pathLst>
                <a:path w="2546" h="1559" extrusionOk="0">
                  <a:moveTo>
                    <a:pt x="1282" y="0"/>
                  </a:moveTo>
                  <a:cubicBezTo>
                    <a:pt x="978" y="0"/>
                    <a:pt x="736" y="54"/>
                    <a:pt x="533" y="155"/>
                  </a:cubicBezTo>
                  <a:cubicBezTo>
                    <a:pt x="271" y="295"/>
                    <a:pt x="88" y="527"/>
                    <a:pt x="50" y="789"/>
                  </a:cubicBezTo>
                  <a:cubicBezTo>
                    <a:pt x="1" y="1094"/>
                    <a:pt x="175" y="1403"/>
                    <a:pt x="445" y="1500"/>
                  </a:cubicBezTo>
                  <a:cubicBezTo>
                    <a:pt x="502" y="1519"/>
                    <a:pt x="562" y="1529"/>
                    <a:pt x="623" y="1529"/>
                  </a:cubicBezTo>
                  <a:cubicBezTo>
                    <a:pt x="851" y="1529"/>
                    <a:pt x="1090" y="1397"/>
                    <a:pt x="1224" y="1175"/>
                  </a:cubicBezTo>
                  <a:cubicBezTo>
                    <a:pt x="1249" y="1146"/>
                    <a:pt x="1268" y="1108"/>
                    <a:pt x="1282" y="1074"/>
                  </a:cubicBezTo>
                  <a:cubicBezTo>
                    <a:pt x="1336" y="1157"/>
                    <a:pt x="1399" y="1233"/>
                    <a:pt x="1476" y="1297"/>
                  </a:cubicBezTo>
                  <a:cubicBezTo>
                    <a:pt x="1670" y="1465"/>
                    <a:pt x="1921" y="1558"/>
                    <a:pt x="2177" y="1558"/>
                  </a:cubicBezTo>
                  <a:cubicBezTo>
                    <a:pt x="2264" y="1558"/>
                    <a:pt x="2352" y="1543"/>
                    <a:pt x="2439" y="1523"/>
                  </a:cubicBezTo>
                  <a:cubicBezTo>
                    <a:pt x="2506" y="1505"/>
                    <a:pt x="2545" y="1436"/>
                    <a:pt x="2526" y="1369"/>
                  </a:cubicBezTo>
                  <a:cubicBezTo>
                    <a:pt x="2514" y="1311"/>
                    <a:pt x="2462" y="1274"/>
                    <a:pt x="2405" y="1274"/>
                  </a:cubicBezTo>
                  <a:cubicBezTo>
                    <a:pt x="2395" y="1274"/>
                    <a:pt x="2386" y="1275"/>
                    <a:pt x="2376" y="1277"/>
                  </a:cubicBezTo>
                  <a:cubicBezTo>
                    <a:pt x="2311" y="1295"/>
                    <a:pt x="2243" y="1303"/>
                    <a:pt x="2176" y="1303"/>
                  </a:cubicBezTo>
                  <a:cubicBezTo>
                    <a:pt x="1981" y="1303"/>
                    <a:pt x="1784" y="1234"/>
                    <a:pt x="1641" y="1108"/>
                  </a:cubicBezTo>
                  <a:cubicBezTo>
                    <a:pt x="1505" y="987"/>
                    <a:pt x="1409" y="818"/>
                    <a:pt x="1374" y="639"/>
                  </a:cubicBezTo>
                  <a:cubicBezTo>
                    <a:pt x="1380" y="557"/>
                    <a:pt x="1374" y="469"/>
                    <a:pt x="1365" y="378"/>
                  </a:cubicBezTo>
                  <a:cubicBezTo>
                    <a:pt x="1360" y="315"/>
                    <a:pt x="1307" y="266"/>
                    <a:pt x="1239" y="266"/>
                  </a:cubicBezTo>
                  <a:cubicBezTo>
                    <a:pt x="1177" y="266"/>
                    <a:pt x="1123" y="315"/>
                    <a:pt x="1113" y="378"/>
                  </a:cubicBezTo>
                  <a:cubicBezTo>
                    <a:pt x="1104" y="469"/>
                    <a:pt x="1108" y="566"/>
                    <a:pt x="1123" y="659"/>
                  </a:cubicBezTo>
                  <a:cubicBezTo>
                    <a:pt x="1113" y="813"/>
                    <a:pt x="1075" y="943"/>
                    <a:pt x="1012" y="1045"/>
                  </a:cubicBezTo>
                  <a:cubicBezTo>
                    <a:pt x="933" y="1172"/>
                    <a:pt x="779" y="1279"/>
                    <a:pt x="628" y="1279"/>
                  </a:cubicBezTo>
                  <a:cubicBezTo>
                    <a:pt x="594" y="1279"/>
                    <a:pt x="560" y="1274"/>
                    <a:pt x="528" y="1262"/>
                  </a:cubicBezTo>
                  <a:cubicBezTo>
                    <a:pt x="373" y="1204"/>
                    <a:pt x="267" y="1012"/>
                    <a:pt x="296" y="827"/>
                  </a:cubicBezTo>
                  <a:cubicBezTo>
                    <a:pt x="325" y="648"/>
                    <a:pt x="461" y="479"/>
                    <a:pt x="649" y="378"/>
                  </a:cubicBezTo>
                  <a:cubicBezTo>
                    <a:pt x="813" y="295"/>
                    <a:pt x="1021" y="252"/>
                    <a:pt x="1282" y="252"/>
                  </a:cubicBezTo>
                  <a:cubicBezTo>
                    <a:pt x="1351" y="252"/>
                    <a:pt x="1409" y="194"/>
                    <a:pt x="1409" y="126"/>
                  </a:cubicBezTo>
                  <a:cubicBezTo>
                    <a:pt x="1409" y="59"/>
                    <a:pt x="1351" y="0"/>
                    <a:pt x="128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>
              <a:off x="1398839" y="3412685"/>
              <a:ext cx="126621" cy="257965"/>
            </a:xfrm>
            <a:custGeom>
              <a:avLst/>
              <a:gdLst/>
              <a:ahLst/>
              <a:cxnLst/>
              <a:rect l="l" t="t" r="r" b="b"/>
              <a:pathLst>
                <a:path w="1501" h="3058" extrusionOk="0">
                  <a:moveTo>
                    <a:pt x="813" y="1761"/>
                  </a:moveTo>
                  <a:cubicBezTo>
                    <a:pt x="821" y="1761"/>
                    <a:pt x="829" y="1761"/>
                    <a:pt x="838" y="1762"/>
                  </a:cubicBezTo>
                  <a:cubicBezTo>
                    <a:pt x="929" y="1766"/>
                    <a:pt x="1026" y="1820"/>
                    <a:pt x="1103" y="1901"/>
                  </a:cubicBezTo>
                  <a:cubicBezTo>
                    <a:pt x="1195" y="2008"/>
                    <a:pt x="1244" y="2153"/>
                    <a:pt x="1233" y="2307"/>
                  </a:cubicBezTo>
                  <a:cubicBezTo>
                    <a:pt x="1229" y="2458"/>
                    <a:pt x="1166" y="2597"/>
                    <a:pt x="1065" y="2684"/>
                  </a:cubicBezTo>
                  <a:cubicBezTo>
                    <a:pt x="976" y="2766"/>
                    <a:pt x="853" y="2809"/>
                    <a:pt x="720" y="2809"/>
                  </a:cubicBezTo>
                  <a:cubicBezTo>
                    <a:pt x="701" y="2809"/>
                    <a:pt x="682" y="2808"/>
                    <a:pt x="663" y="2806"/>
                  </a:cubicBezTo>
                  <a:cubicBezTo>
                    <a:pt x="547" y="2791"/>
                    <a:pt x="441" y="2748"/>
                    <a:pt x="363" y="2680"/>
                  </a:cubicBezTo>
                  <a:cubicBezTo>
                    <a:pt x="353" y="2477"/>
                    <a:pt x="353" y="2260"/>
                    <a:pt x="427" y="2070"/>
                  </a:cubicBezTo>
                  <a:cubicBezTo>
                    <a:pt x="491" y="1914"/>
                    <a:pt x="639" y="1761"/>
                    <a:pt x="813" y="1761"/>
                  </a:cubicBezTo>
                  <a:close/>
                  <a:moveTo>
                    <a:pt x="131" y="1"/>
                  </a:moveTo>
                  <a:cubicBezTo>
                    <a:pt x="63" y="1"/>
                    <a:pt x="5" y="59"/>
                    <a:pt x="5" y="126"/>
                  </a:cubicBezTo>
                  <a:cubicBezTo>
                    <a:pt x="1" y="954"/>
                    <a:pt x="34" y="1785"/>
                    <a:pt x="102" y="2613"/>
                  </a:cubicBezTo>
                  <a:cubicBezTo>
                    <a:pt x="68" y="2655"/>
                    <a:pt x="63" y="2719"/>
                    <a:pt x="102" y="2767"/>
                  </a:cubicBezTo>
                  <a:cubicBezTo>
                    <a:pt x="223" y="2927"/>
                    <a:pt x="416" y="3033"/>
                    <a:pt x="634" y="3057"/>
                  </a:cubicBezTo>
                  <a:lnTo>
                    <a:pt x="721" y="3057"/>
                  </a:lnTo>
                  <a:cubicBezTo>
                    <a:pt x="914" y="3057"/>
                    <a:pt x="1099" y="2994"/>
                    <a:pt x="1233" y="2874"/>
                  </a:cubicBezTo>
                  <a:cubicBezTo>
                    <a:pt x="1384" y="2738"/>
                    <a:pt x="1476" y="2539"/>
                    <a:pt x="1485" y="2322"/>
                  </a:cubicBezTo>
                  <a:cubicBezTo>
                    <a:pt x="1500" y="2099"/>
                    <a:pt x="1427" y="1887"/>
                    <a:pt x="1291" y="1733"/>
                  </a:cubicBezTo>
                  <a:cubicBezTo>
                    <a:pt x="1171" y="1601"/>
                    <a:pt x="1016" y="1519"/>
                    <a:pt x="856" y="1510"/>
                  </a:cubicBezTo>
                  <a:cubicBezTo>
                    <a:pt x="841" y="1508"/>
                    <a:pt x="825" y="1508"/>
                    <a:pt x="810" y="1508"/>
                  </a:cubicBezTo>
                  <a:cubicBezTo>
                    <a:pt x="594" y="1508"/>
                    <a:pt x="418" y="1637"/>
                    <a:pt x="300" y="1791"/>
                  </a:cubicBezTo>
                  <a:cubicBezTo>
                    <a:pt x="271" y="1239"/>
                    <a:pt x="257" y="677"/>
                    <a:pt x="257" y="126"/>
                  </a:cubicBezTo>
                  <a:cubicBezTo>
                    <a:pt x="257" y="59"/>
                    <a:pt x="189" y="5"/>
                    <a:pt x="131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2"/>
            <p:cNvSpPr/>
            <p:nvPr/>
          </p:nvSpPr>
          <p:spPr>
            <a:xfrm>
              <a:off x="1633857" y="2689504"/>
              <a:ext cx="114726" cy="141805"/>
            </a:xfrm>
            <a:custGeom>
              <a:avLst/>
              <a:gdLst/>
              <a:ahLst/>
              <a:cxnLst/>
              <a:rect l="l" t="t" r="r" b="b"/>
              <a:pathLst>
                <a:path w="1360" h="1681" extrusionOk="0">
                  <a:moveTo>
                    <a:pt x="915" y="1"/>
                  </a:moveTo>
                  <a:cubicBezTo>
                    <a:pt x="653" y="1"/>
                    <a:pt x="389" y="122"/>
                    <a:pt x="228" y="336"/>
                  </a:cubicBezTo>
                  <a:cubicBezTo>
                    <a:pt x="1" y="636"/>
                    <a:pt x="10" y="1086"/>
                    <a:pt x="252" y="1381"/>
                  </a:cubicBezTo>
                  <a:cubicBezTo>
                    <a:pt x="412" y="1575"/>
                    <a:pt x="663" y="1681"/>
                    <a:pt x="914" y="1681"/>
                  </a:cubicBezTo>
                  <a:cubicBezTo>
                    <a:pt x="1036" y="1681"/>
                    <a:pt x="1157" y="1657"/>
                    <a:pt x="1273" y="1604"/>
                  </a:cubicBezTo>
                  <a:cubicBezTo>
                    <a:pt x="1336" y="1570"/>
                    <a:pt x="1360" y="1497"/>
                    <a:pt x="1331" y="1435"/>
                  </a:cubicBezTo>
                  <a:cubicBezTo>
                    <a:pt x="1310" y="1390"/>
                    <a:pt x="1264" y="1364"/>
                    <a:pt x="1217" y="1364"/>
                  </a:cubicBezTo>
                  <a:cubicBezTo>
                    <a:pt x="1198" y="1364"/>
                    <a:pt x="1179" y="1368"/>
                    <a:pt x="1161" y="1376"/>
                  </a:cubicBezTo>
                  <a:cubicBezTo>
                    <a:pt x="1085" y="1412"/>
                    <a:pt x="1000" y="1430"/>
                    <a:pt x="915" y="1430"/>
                  </a:cubicBezTo>
                  <a:cubicBezTo>
                    <a:pt x="737" y="1430"/>
                    <a:pt x="557" y="1354"/>
                    <a:pt x="445" y="1216"/>
                  </a:cubicBezTo>
                  <a:cubicBezTo>
                    <a:pt x="276" y="1019"/>
                    <a:pt x="271" y="694"/>
                    <a:pt x="427" y="486"/>
                  </a:cubicBezTo>
                  <a:cubicBezTo>
                    <a:pt x="539" y="339"/>
                    <a:pt x="728" y="252"/>
                    <a:pt x="914" y="252"/>
                  </a:cubicBezTo>
                  <a:cubicBezTo>
                    <a:pt x="990" y="252"/>
                    <a:pt x="1067" y="267"/>
                    <a:pt x="1137" y="298"/>
                  </a:cubicBezTo>
                  <a:cubicBezTo>
                    <a:pt x="1152" y="304"/>
                    <a:pt x="1167" y="307"/>
                    <a:pt x="1183" y="307"/>
                  </a:cubicBezTo>
                  <a:cubicBezTo>
                    <a:pt x="1232" y="307"/>
                    <a:pt x="1280" y="278"/>
                    <a:pt x="1302" y="230"/>
                  </a:cubicBezTo>
                  <a:cubicBezTo>
                    <a:pt x="1331" y="167"/>
                    <a:pt x="1302" y="90"/>
                    <a:pt x="1233" y="66"/>
                  </a:cubicBezTo>
                  <a:cubicBezTo>
                    <a:pt x="1133" y="22"/>
                    <a:pt x="1024" y="1"/>
                    <a:pt x="91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p32"/>
          <p:cNvGrpSpPr/>
          <p:nvPr/>
        </p:nvGrpSpPr>
        <p:grpSpPr>
          <a:xfrm>
            <a:off x="6579419" y="2837422"/>
            <a:ext cx="940296" cy="1029108"/>
            <a:chOff x="4351100" y="2087125"/>
            <a:chExt cx="1047100" cy="1146000"/>
          </a:xfrm>
        </p:grpSpPr>
        <p:cxnSp>
          <p:nvCxnSpPr>
            <p:cNvPr id="250" name="Google Shape;250;p32"/>
            <p:cNvCxnSpPr/>
            <p:nvPr/>
          </p:nvCxnSpPr>
          <p:spPr>
            <a:xfrm>
              <a:off x="4351100" y="2660125"/>
              <a:ext cx="1040100" cy="0"/>
            </a:xfrm>
            <a:prstGeom prst="straightConnector1">
              <a:avLst/>
            </a:prstGeom>
            <a:noFill/>
            <a:ln w="19050" cap="flat" cmpd="sng">
              <a:solidFill>
                <a:srgbClr val="5B72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1" name="Google Shape;251;p32"/>
            <p:cNvCxnSpPr/>
            <p:nvPr/>
          </p:nvCxnSpPr>
          <p:spPr>
            <a:xfrm>
              <a:off x="5398200" y="2087125"/>
              <a:ext cx="0" cy="1146000"/>
            </a:xfrm>
            <a:prstGeom prst="straightConnector1">
              <a:avLst/>
            </a:prstGeom>
            <a:noFill/>
            <a:ln w="19050" cap="flat" cmpd="sng">
              <a:solidFill>
                <a:srgbClr val="5B72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TextBox 3"/>
          <p:cNvSpPr txBox="1"/>
          <p:nvPr/>
        </p:nvSpPr>
        <p:spPr>
          <a:xfrm>
            <a:off x="3796308" y="3605048"/>
            <a:ext cx="1170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Plan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6" name="Pentagon 5"/>
          <p:cNvSpPr/>
          <p:nvPr/>
        </p:nvSpPr>
        <p:spPr>
          <a:xfrm>
            <a:off x="261813" y="155699"/>
            <a:ext cx="2694275" cy="998483"/>
          </a:xfrm>
          <a:prstGeom prst="homePlate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Pentagon 63"/>
          <p:cNvSpPr/>
          <p:nvPr/>
        </p:nvSpPr>
        <p:spPr>
          <a:xfrm>
            <a:off x="264998" y="1665058"/>
            <a:ext cx="2694275" cy="998483"/>
          </a:xfrm>
          <a:prstGeom prst="homePlate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Pentagon 64"/>
          <p:cNvSpPr/>
          <p:nvPr/>
        </p:nvSpPr>
        <p:spPr>
          <a:xfrm flipH="1">
            <a:off x="5995988" y="1611996"/>
            <a:ext cx="2956730" cy="998483"/>
          </a:xfrm>
          <a:prstGeom prst="homePlate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Pentagon 65"/>
          <p:cNvSpPr/>
          <p:nvPr/>
        </p:nvSpPr>
        <p:spPr>
          <a:xfrm flipH="1">
            <a:off x="5999173" y="155698"/>
            <a:ext cx="2953545" cy="998483"/>
          </a:xfrm>
          <a:prstGeom prst="homePlate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529032" y="441020"/>
            <a:ext cx="1897197" cy="184811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602520" y="965665"/>
            <a:ext cx="1823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prinsipi nədir</a:t>
            </a:r>
            <a:r>
              <a:rPr 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9" name="Rectangle 8"/>
          <p:cNvSpPr/>
          <p:nvPr/>
        </p:nvSpPr>
        <p:spPr>
          <a:xfrm>
            <a:off x="389501" y="441020"/>
            <a:ext cx="2210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rəddi 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61813" y="1943594"/>
            <a:ext cx="2569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texnikası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55105" y="415848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ilə sübut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750303" y="1943594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Strategiyaları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>
            <a:spLocks noGrp="1"/>
          </p:cNvSpPr>
          <p:nvPr>
            <p:ph type="ctrTitle"/>
          </p:nvPr>
        </p:nvSpPr>
        <p:spPr>
          <a:xfrm>
            <a:off x="101039" y="2935300"/>
            <a:ext cx="428660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az-Latn-AZ" sz="2000" dirty="0" smtClean="0">
                <a:solidFill>
                  <a:srgbClr val="FFC000"/>
                </a:solidFill>
                <a:latin typeface="Bahnschrift SemiBold" panose="020B0502040204020203" pitchFamily="34" charset="0"/>
              </a:rPr>
              <a:t>Rezolyusiya </a:t>
            </a:r>
            <a:r>
              <a:rPr lang="en-US" sz="2000" dirty="0" err="1" smtClean="0">
                <a:solidFill>
                  <a:srgbClr val="FFC000"/>
                </a:solidFill>
                <a:latin typeface="Bahnschrift SemiBold" panose="020B0502040204020203" pitchFamily="34" charset="0"/>
              </a:rPr>
              <a:t>prinsipi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, Robinson (1965)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görə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təkzib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sübutları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yəni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ziddiyyətlərlə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sübutlar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əmələ gətirməklə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əldə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edilən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bir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sübut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teoremi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metodudur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. Bu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metod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bir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çox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avtomatik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teorem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in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isbatında istifadə</a:t>
            </a:r>
            <a:r>
              <a:rPr lang="az-Latn-AZ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edilmişdir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. </a:t>
            </a:r>
            <a:endParaRPr sz="2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07" name="Google Shape;107;p24"/>
          <p:cNvSpPr txBox="1">
            <a:spLocks noGrp="1"/>
          </p:cNvSpPr>
          <p:nvPr>
            <p:ph type="ctrTitle" idx="5"/>
          </p:nvPr>
        </p:nvSpPr>
        <p:spPr>
          <a:xfrm>
            <a:off x="5510850" y="1885925"/>
            <a:ext cx="333923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9E9D9"/>
                </a:solidFill>
              </a:rPr>
              <a:t> </a:t>
            </a:r>
            <a:endParaRPr dirty="0">
              <a:solidFill>
                <a:srgbClr val="F9E9D9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58269" y="0"/>
            <a:ext cx="3858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3200" b="1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Rezolyusiya prinsipi</a:t>
            </a:r>
            <a:endParaRPr lang="en-US" sz="3200" b="1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anose="020B05020402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54498" y="598285"/>
            <a:ext cx="6760029" cy="766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86539" y="1186452"/>
            <a:ext cx="399140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000" dirty="0" smtClean="0">
                <a:solidFill>
                  <a:srgbClr val="FFC000"/>
                </a:solidFill>
                <a:latin typeface="Bahnschrift SemiBold" panose="020B0502040204020203" pitchFamily="34" charset="0"/>
              </a:rPr>
              <a:t>Rezolyusiya</a:t>
            </a:r>
            <a:r>
              <a:rPr lang="en-US" sz="2000" dirty="0" smtClean="0">
                <a:solidFill>
                  <a:srgbClr val="FFC000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rgbClr val="FFC000"/>
                </a:solidFill>
                <a:latin typeface="Bahnschrift SemiBold" panose="020B0502040204020203" pitchFamily="34" charset="0"/>
              </a:rPr>
              <a:t>prinsipi</a:t>
            </a:r>
            <a:r>
              <a:rPr lang="en-US" sz="20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birinci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dərəcəli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məntiq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düsturlarına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aiddir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. Bu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düsturlar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əsasən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hər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birinin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hərfi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nin</a:t>
            </a:r>
            <a:r>
              <a:rPr lang="az-Latn-AZ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parçalanmış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olduğu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bəndlərdən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ibarətdir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.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Birləşdirmə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rezolyusiya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ilə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az-Latn-AZ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edilən </a:t>
            </a:r>
            <a:r>
              <a:rPr lang="en-US" sz="20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sübutlarda</a:t>
            </a:r>
            <a:r>
              <a:rPr lang="en-US" sz="20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əsas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bir</a:t>
            </a:r>
            <a:r>
              <a:rPr lang="en-US" sz="20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texnikadır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/>
          <p:nvPr/>
        </p:nvSpPr>
        <p:spPr>
          <a:xfrm>
            <a:off x="355978" y="1071734"/>
            <a:ext cx="385200" cy="385200"/>
          </a:xfrm>
          <a:prstGeom prst="ellipse">
            <a:avLst/>
          </a:prstGeom>
          <a:solidFill>
            <a:srgbClr val="5B72B7">
              <a:alpha val="34230"/>
            </a:srgbClr>
          </a:solidFill>
          <a:ln w="19050" cap="flat" cmpd="sng">
            <a:solidFill>
              <a:srgbClr val="5B72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9"/>
          <p:cNvSpPr/>
          <p:nvPr/>
        </p:nvSpPr>
        <p:spPr>
          <a:xfrm>
            <a:off x="355978" y="2582122"/>
            <a:ext cx="385200" cy="385200"/>
          </a:xfrm>
          <a:prstGeom prst="ellipse">
            <a:avLst/>
          </a:prstGeom>
          <a:solidFill>
            <a:srgbClr val="5B72B7">
              <a:alpha val="34230"/>
            </a:srgbClr>
          </a:solidFill>
          <a:ln w="19050" cap="flat" cmpd="sng">
            <a:solidFill>
              <a:srgbClr val="5B72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4" name="Google Shape;154;p29"/>
          <p:cNvCxnSpPr>
            <a:stCxn id="151" idx="6"/>
          </p:cNvCxnSpPr>
          <p:nvPr/>
        </p:nvCxnSpPr>
        <p:spPr>
          <a:xfrm flipV="1">
            <a:off x="741178" y="1262743"/>
            <a:ext cx="478022" cy="1591"/>
          </a:xfrm>
          <a:prstGeom prst="straightConnector1">
            <a:avLst/>
          </a:prstGeom>
          <a:noFill/>
          <a:ln w="19050" cap="flat" cmpd="sng">
            <a:solidFill>
              <a:srgbClr val="5B72B7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5" name="Google Shape;155;p29"/>
          <p:cNvCxnSpPr>
            <a:stCxn id="153" idx="6"/>
          </p:cNvCxnSpPr>
          <p:nvPr/>
        </p:nvCxnSpPr>
        <p:spPr>
          <a:xfrm>
            <a:off x="741178" y="2774722"/>
            <a:ext cx="478022" cy="1135"/>
          </a:xfrm>
          <a:prstGeom prst="straightConnector1">
            <a:avLst/>
          </a:prstGeom>
          <a:noFill/>
          <a:ln w="19050" cap="flat" cmpd="sng">
            <a:solidFill>
              <a:srgbClr val="5B72B7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63" name="Google Shape;163;p29"/>
          <p:cNvSpPr/>
          <p:nvPr/>
        </p:nvSpPr>
        <p:spPr>
          <a:xfrm>
            <a:off x="145806" y="254107"/>
            <a:ext cx="50136" cy="4183878"/>
          </a:xfrm>
          <a:custGeom>
            <a:avLst/>
            <a:gdLst/>
            <a:ahLst/>
            <a:cxnLst/>
            <a:rect l="l" t="t" r="r" b="b"/>
            <a:pathLst>
              <a:path w="252" h="20396" extrusionOk="0">
                <a:moveTo>
                  <a:pt x="125" y="0"/>
                </a:moveTo>
                <a:cubicBezTo>
                  <a:pt x="58" y="0"/>
                  <a:pt x="0" y="52"/>
                  <a:pt x="0" y="125"/>
                </a:cubicBezTo>
                <a:lnTo>
                  <a:pt x="0" y="628"/>
                </a:lnTo>
                <a:cubicBezTo>
                  <a:pt x="0" y="697"/>
                  <a:pt x="58" y="755"/>
                  <a:pt x="125" y="755"/>
                </a:cubicBezTo>
                <a:cubicBezTo>
                  <a:pt x="199" y="755"/>
                  <a:pt x="252" y="697"/>
                  <a:pt x="252" y="628"/>
                </a:cubicBezTo>
                <a:lnTo>
                  <a:pt x="252" y="125"/>
                </a:lnTo>
                <a:cubicBezTo>
                  <a:pt x="252" y="52"/>
                  <a:pt x="199" y="0"/>
                  <a:pt x="125" y="0"/>
                </a:cubicBezTo>
                <a:close/>
                <a:moveTo>
                  <a:pt x="125" y="1257"/>
                </a:moveTo>
                <a:cubicBezTo>
                  <a:pt x="58" y="1257"/>
                  <a:pt x="0" y="1315"/>
                  <a:pt x="0" y="1383"/>
                </a:cubicBezTo>
                <a:lnTo>
                  <a:pt x="0" y="2137"/>
                </a:lnTo>
                <a:cubicBezTo>
                  <a:pt x="0" y="2210"/>
                  <a:pt x="58" y="2264"/>
                  <a:pt x="125" y="2264"/>
                </a:cubicBezTo>
                <a:cubicBezTo>
                  <a:pt x="199" y="2264"/>
                  <a:pt x="252" y="2210"/>
                  <a:pt x="252" y="2137"/>
                </a:cubicBezTo>
                <a:lnTo>
                  <a:pt x="252" y="1383"/>
                </a:lnTo>
                <a:cubicBezTo>
                  <a:pt x="252" y="1315"/>
                  <a:pt x="199" y="1257"/>
                  <a:pt x="125" y="1257"/>
                </a:cubicBezTo>
                <a:close/>
                <a:moveTo>
                  <a:pt x="125" y="2766"/>
                </a:moveTo>
                <a:cubicBezTo>
                  <a:pt x="58" y="2766"/>
                  <a:pt x="0" y="2824"/>
                  <a:pt x="0" y="2892"/>
                </a:cubicBezTo>
                <a:lnTo>
                  <a:pt x="0" y="3651"/>
                </a:lnTo>
                <a:cubicBezTo>
                  <a:pt x="0" y="3719"/>
                  <a:pt x="58" y="3777"/>
                  <a:pt x="125" y="3777"/>
                </a:cubicBezTo>
                <a:cubicBezTo>
                  <a:pt x="199" y="3777"/>
                  <a:pt x="252" y="3719"/>
                  <a:pt x="252" y="3651"/>
                </a:cubicBezTo>
                <a:lnTo>
                  <a:pt x="252" y="2892"/>
                </a:lnTo>
                <a:cubicBezTo>
                  <a:pt x="252" y="2824"/>
                  <a:pt x="199" y="2766"/>
                  <a:pt x="125" y="2766"/>
                </a:cubicBezTo>
                <a:close/>
                <a:moveTo>
                  <a:pt x="125" y="4280"/>
                </a:moveTo>
                <a:cubicBezTo>
                  <a:pt x="58" y="4280"/>
                  <a:pt x="0" y="4338"/>
                  <a:pt x="0" y="4405"/>
                </a:cubicBezTo>
                <a:lnTo>
                  <a:pt x="0" y="5160"/>
                </a:lnTo>
                <a:cubicBezTo>
                  <a:pt x="0" y="5228"/>
                  <a:pt x="58" y="5286"/>
                  <a:pt x="125" y="5286"/>
                </a:cubicBezTo>
                <a:cubicBezTo>
                  <a:pt x="199" y="5286"/>
                  <a:pt x="252" y="5228"/>
                  <a:pt x="252" y="5160"/>
                </a:cubicBezTo>
                <a:lnTo>
                  <a:pt x="252" y="4405"/>
                </a:lnTo>
                <a:cubicBezTo>
                  <a:pt x="252" y="4338"/>
                  <a:pt x="199" y="4280"/>
                  <a:pt x="125" y="4280"/>
                </a:cubicBezTo>
                <a:close/>
                <a:moveTo>
                  <a:pt x="125" y="5789"/>
                </a:moveTo>
                <a:cubicBezTo>
                  <a:pt x="58" y="5789"/>
                  <a:pt x="0" y="5847"/>
                  <a:pt x="0" y="5914"/>
                </a:cubicBezTo>
                <a:lnTo>
                  <a:pt x="0" y="6669"/>
                </a:lnTo>
                <a:cubicBezTo>
                  <a:pt x="0" y="6742"/>
                  <a:pt x="58" y="6800"/>
                  <a:pt x="125" y="6800"/>
                </a:cubicBezTo>
                <a:cubicBezTo>
                  <a:pt x="199" y="6800"/>
                  <a:pt x="252" y="6742"/>
                  <a:pt x="252" y="6669"/>
                </a:cubicBezTo>
                <a:lnTo>
                  <a:pt x="252" y="5914"/>
                </a:lnTo>
                <a:cubicBezTo>
                  <a:pt x="252" y="5847"/>
                  <a:pt x="199" y="5789"/>
                  <a:pt x="125" y="5789"/>
                </a:cubicBezTo>
                <a:close/>
                <a:moveTo>
                  <a:pt x="125" y="7303"/>
                </a:moveTo>
                <a:cubicBezTo>
                  <a:pt x="58" y="7303"/>
                  <a:pt x="0" y="7356"/>
                  <a:pt x="0" y="7429"/>
                </a:cubicBezTo>
                <a:lnTo>
                  <a:pt x="0" y="8184"/>
                </a:lnTo>
                <a:cubicBezTo>
                  <a:pt x="0" y="8251"/>
                  <a:pt x="58" y="8309"/>
                  <a:pt x="125" y="8309"/>
                </a:cubicBezTo>
                <a:cubicBezTo>
                  <a:pt x="199" y="8309"/>
                  <a:pt x="252" y="8251"/>
                  <a:pt x="252" y="8184"/>
                </a:cubicBezTo>
                <a:lnTo>
                  <a:pt x="252" y="7429"/>
                </a:lnTo>
                <a:cubicBezTo>
                  <a:pt x="252" y="7356"/>
                  <a:pt x="199" y="7303"/>
                  <a:pt x="125" y="7303"/>
                </a:cubicBezTo>
                <a:close/>
                <a:moveTo>
                  <a:pt x="125" y="8812"/>
                </a:moveTo>
                <a:cubicBezTo>
                  <a:pt x="58" y="8812"/>
                  <a:pt x="0" y="8870"/>
                  <a:pt x="0" y="8938"/>
                </a:cubicBezTo>
                <a:lnTo>
                  <a:pt x="0" y="9693"/>
                </a:lnTo>
                <a:cubicBezTo>
                  <a:pt x="0" y="9765"/>
                  <a:pt x="58" y="9818"/>
                  <a:pt x="125" y="9818"/>
                </a:cubicBezTo>
                <a:cubicBezTo>
                  <a:pt x="199" y="9818"/>
                  <a:pt x="252" y="9765"/>
                  <a:pt x="252" y="9693"/>
                </a:cubicBezTo>
                <a:lnTo>
                  <a:pt x="252" y="8938"/>
                </a:lnTo>
                <a:cubicBezTo>
                  <a:pt x="252" y="8870"/>
                  <a:pt x="199" y="8812"/>
                  <a:pt x="125" y="8812"/>
                </a:cubicBezTo>
                <a:close/>
                <a:moveTo>
                  <a:pt x="125" y="10321"/>
                </a:moveTo>
                <a:cubicBezTo>
                  <a:pt x="58" y="10321"/>
                  <a:pt x="0" y="10379"/>
                  <a:pt x="0" y="10448"/>
                </a:cubicBezTo>
                <a:lnTo>
                  <a:pt x="0" y="11207"/>
                </a:lnTo>
                <a:cubicBezTo>
                  <a:pt x="0" y="11274"/>
                  <a:pt x="58" y="11332"/>
                  <a:pt x="125" y="11332"/>
                </a:cubicBezTo>
                <a:cubicBezTo>
                  <a:pt x="199" y="11332"/>
                  <a:pt x="252" y="11274"/>
                  <a:pt x="252" y="11207"/>
                </a:cubicBezTo>
                <a:lnTo>
                  <a:pt x="252" y="10448"/>
                </a:lnTo>
                <a:cubicBezTo>
                  <a:pt x="252" y="10379"/>
                  <a:pt x="199" y="10321"/>
                  <a:pt x="125" y="10321"/>
                </a:cubicBezTo>
                <a:close/>
                <a:moveTo>
                  <a:pt x="125" y="11835"/>
                </a:moveTo>
                <a:cubicBezTo>
                  <a:pt x="58" y="11835"/>
                  <a:pt x="0" y="11888"/>
                  <a:pt x="0" y="11961"/>
                </a:cubicBezTo>
                <a:lnTo>
                  <a:pt x="0" y="12716"/>
                </a:lnTo>
                <a:cubicBezTo>
                  <a:pt x="0" y="12783"/>
                  <a:pt x="58" y="12841"/>
                  <a:pt x="125" y="12841"/>
                </a:cubicBezTo>
                <a:cubicBezTo>
                  <a:pt x="199" y="12841"/>
                  <a:pt x="252" y="12783"/>
                  <a:pt x="252" y="12716"/>
                </a:cubicBezTo>
                <a:lnTo>
                  <a:pt x="252" y="11961"/>
                </a:lnTo>
                <a:cubicBezTo>
                  <a:pt x="252" y="11888"/>
                  <a:pt x="199" y="11835"/>
                  <a:pt x="125" y="11835"/>
                </a:cubicBezTo>
                <a:close/>
                <a:moveTo>
                  <a:pt x="125" y="13344"/>
                </a:moveTo>
                <a:cubicBezTo>
                  <a:pt x="58" y="13344"/>
                  <a:pt x="0" y="13402"/>
                  <a:pt x="0" y="13470"/>
                </a:cubicBezTo>
                <a:lnTo>
                  <a:pt x="0" y="14225"/>
                </a:lnTo>
                <a:cubicBezTo>
                  <a:pt x="0" y="14297"/>
                  <a:pt x="58" y="14355"/>
                  <a:pt x="125" y="14355"/>
                </a:cubicBezTo>
                <a:cubicBezTo>
                  <a:pt x="199" y="14355"/>
                  <a:pt x="252" y="14297"/>
                  <a:pt x="252" y="14225"/>
                </a:cubicBezTo>
                <a:lnTo>
                  <a:pt x="252" y="13470"/>
                </a:lnTo>
                <a:cubicBezTo>
                  <a:pt x="252" y="13402"/>
                  <a:pt x="199" y="13344"/>
                  <a:pt x="125" y="13344"/>
                </a:cubicBezTo>
                <a:close/>
                <a:moveTo>
                  <a:pt x="125" y="14859"/>
                </a:moveTo>
                <a:cubicBezTo>
                  <a:pt x="58" y="14859"/>
                  <a:pt x="0" y="14911"/>
                  <a:pt x="0" y="14984"/>
                </a:cubicBezTo>
                <a:lnTo>
                  <a:pt x="0" y="15739"/>
                </a:lnTo>
                <a:cubicBezTo>
                  <a:pt x="0" y="15806"/>
                  <a:pt x="58" y="15864"/>
                  <a:pt x="125" y="15864"/>
                </a:cubicBezTo>
                <a:cubicBezTo>
                  <a:pt x="199" y="15864"/>
                  <a:pt x="252" y="15806"/>
                  <a:pt x="252" y="15739"/>
                </a:cubicBezTo>
                <a:lnTo>
                  <a:pt x="252" y="14984"/>
                </a:lnTo>
                <a:cubicBezTo>
                  <a:pt x="252" y="14911"/>
                  <a:pt x="199" y="14859"/>
                  <a:pt x="125" y="14859"/>
                </a:cubicBezTo>
                <a:close/>
                <a:moveTo>
                  <a:pt x="125" y="16368"/>
                </a:moveTo>
                <a:cubicBezTo>
                  <a:pt x="58" y="16368"/>
                  <a:pt x="0" y="16426"/>
                  <a:pt x="0" y="16493"/>
                </a:cubicBezTo>
                <a:lnTo>
                  <a:pt x="0" y="17248"/>
                </a:lnTo>
                <a:cubicBezTo>
                  <a:pt x="0" y="17320"/>
                  <a:pt x="58" y="17373"/>
                  <a:pt x="125" y="17373"/>
                </a:cubicBezTo>
                <a:cubicBezTo>
                  <a:pt x="199" y="17373"/>
                  <a:pt x="252" y="17320"/>
                  <a:pt x="252" y="17248"/>
                </a:cubicBezTo>
                <a:lnTo>
                  <a:pt x="252" y="16493"/>
                </a:lnTo>
                <a:cubicBezTo>
                  <a:pt x="252" y="16426"/>
                  <a:pt x="199" y="16368"/>
                  <a:pt x="125" y="16368"/>
                </a:cubicBezTo>
                <a:close/>
                <a:moveTo>
                  <a:pt x="125" y="17877"/>
                </a:moveTo>
                <a:cubicBezTo>
                  <a:pt x="58" y="17877"/>
                  <a:pt x="0" y="17935"/>
                  <a:pt x="0" y="18002"/>
                </a:cubicBezTo>
                <a:lnTo>
                  <a:pt x="0" y="18761"/>
                </a:lnTo>
                <a:cubicBezTo>
                  <a:pt x="0" y="18829"/>
                  <a:pt x="58" y="18887"/>
                  <a:pt x="125" y="18887"/>
                </a:cubicBezTo>
                <a:cubicBezTo>
                  <a:pt x="199" y="18887"/>
                  <a:pt x="252" y="18829"/>
                  <a:pt x="252" y="18761"/>
                </a:cubicBezTo>
                <a:lnTo>
                  <a:pt x="252" y="18002"/>
                </a:lnTo>
                <a:cubicBezTo>
                  <a:pt x="252" y="17935"/>
                  <a:pt x="199" y="17877"/>
                  <a:pt x="125" y="17877"/>
                </a:cubicBezTo>
                <a:close/>
                <a:moveTo>
                  <a:pt x="125" y="19391"/>
                </a:moveTo>
                <a:cubicBezTo>
                  <a:pt x="58" y="19391"/>
                  <a:pt x="0" y="19444"/>
                  <a:pt x="0" y="19516"/>
                </a:cubicBezTo>
                <a:lnTo>
                  <a:pt x="0" y="20270"/>
                </a:lnTo>
                <a:cubicBezTo>
                  <a:pt x="0" y="20338"/>
                  <a:pt x="58" y="20396"/>
                  <a:pt x="125" y="20396"/>
                </a:cubicBezTo>
                <a:cubicBezTo>
                  <a:pt x="199" y="20396"/>
                  <a:pt x="252" y="20338"/>
                  <a:pt x="252" y="20270"/>
                </a:cubicBezTo>
                <a:lnTo>
                  <a:pt x="252" y="19516"/>
                </a:lnTo>
                <a:cubicBezTo>
                  <a:pt x="252" y="19444"/>
                  <a:pt x="199" y="19391"/>
                  <a:pt x="125" y="19391"/>
                </a:cubicBezTo>
                <a:close/>
              </a:path>
            </a:pathLst>
          </a:custGeom>
          <a:solidFill>
            <a:srgbClr val="5B72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1219200" y="753677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az-Latn-AZ" sz="1600" dirty="0">
                <a:solidFill>
                  <a:schemeClr val="accent5">
                    <a:lumMod val="75000"/>
                  </a:schemeClr>
                </a:solidFill>
              </a:rPr>
              <a:t>İ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ki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maddədən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bir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həlledicinin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yaradılması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 rezolyusiya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prinsipinin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nəticələrinin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yeganə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qaydasıdır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. 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Rezolyusiya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prinsipi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tamdır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buna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görə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 əgər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boş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bənd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rezolyusiya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ilə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əldə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edilə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bilərsə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bu o deməkdir ki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bəndlərin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dəsti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(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birləşməsi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)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əlçatmazdır</a:t>
            </a:r>
            <a:endParaRPr lang="en-US" sz="16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9200" y="2582122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Rezolyusiya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prinsipinin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tamlığının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sübutu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Herbrand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teoreminə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əsaslanır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Yararsızlıq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yararlılığa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ikili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olduğundan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az-Latn-AZ" sz="1600" dirty="0" smtClean="0">
                <a:solidFill>
                  <a:schemeClr val="accent5">
                    <a:lumMod val="75000"/>
                  </a:schemeClr>
                </a:solidFill>
              </a:rPr>
              <a:t>rezolyusiya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prinsipi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teorem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inkarlarında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tətbiq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</a:rPr>
              <a:t>olunur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219201" y="755757"/>
            <a:ext cx="333177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1600" dirty="0" smtClean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sz="1600" dirty="0" err="1" smtClean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qaydası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tamamlayıcı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 olan</a:t>
            </a:r>
            <a:r>
              <a:rPr lang="az-Latn-AZ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iki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bəndlə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nəzərdə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tutulmuş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yeni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hazırlayan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vahid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etibarlı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nəticə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qaydasıdır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 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dəyişən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dəyişənin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inkar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edilməsidir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İki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dən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birinin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digərini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inkar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etməsi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halın</a:t>
            </a:r>
            <a:r>
              <a:rPr lang="az-Latn-AZ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bir-birini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tamamla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ması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deyilir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aşağıda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c-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nin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tamamlayıcısı elə 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götürülür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).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Yaranan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bənddə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bütün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hərflər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tamamlayıcı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olmaya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ndır.</a:t>
            </a:r>
            <a:endParaRPr 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550979" y="525023"/>
            <a:ext cx="14494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Formal</a:t>
            </a:r>
            <a:r>
              <a:rPr lang="az-Latn-AZ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az-Latn-AZ" sz="1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olaraq</a:t>
            </a:r>
            <a:endParaRPr lang="en-US" sz="16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508938" y="0"/>
            <a:ext cx="84083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1" t="29620" r="29886" b="56886"/>
          <a:stretch/>
        </p:blipFill>
        <p:spPr>
          <a:xfrm>
            <a:off x="4593021" y="1303529"/>
            <a:ext cx="3773214" cy="69368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550979" y="875322"/>
            <a:ext cx="32544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ayırıcı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xətt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"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aiddir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mənasını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verir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593021" y="2098167"/>
            <a:ext cx="358143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Həmçinin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aşağıdakı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kimi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yaz</a:t>
            </a:r>
            <a:r>
              <a:rPr lang="az-Latn-AZ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maq olar</a:t>
            </a:r>
            <a:endParaRPr 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6" t="70917" r="23563" b="15181"/>
          <a:stretch/>
        </p:blipFill>
        <p:spPr>
          <a:xfrm>
            <a:off x="4550979" y="2537676"/>
            <a:ext cx="4382813" cy="714704"/>
          </a:xfrm>
          <a:prstGeom prst="rect">
            <a:avLst/>
          </a:prstGeom>
        </p:spPr>
      </p:pic>
      <p:sp>
        <p:nvSpPr>
          <p:cNvPr id="45" name="Google Shape;5453;p49"/>
          <p:cNvSpPr/>
          <p:nvPr/>
        </p:nvSpPr>
        <p:spPr>
          <a:xfrm>
            <a:off x="274513" y="4033479"/>
            <a:ext cx="1045668" cy="879794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536;p49"/>
          <p:cNvSpPr/>
          <p:nvPr/>
        </p:nvSpPr>
        <p:spPr>
          <a:xfrm>
            <a:off x="6307643" y="4277711"/>
            <a:ext cx="1049599" cy="725214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4652385" y="2491319"/>
            <a:ext cx="331051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Modus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ponensi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xüsusi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qətnamə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halı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kimi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görülə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bilər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hərfli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az-Latn-AZ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 </a:t>
            </a:r>
            <a:r>
              <a:rPr lang="en-US" sz="2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və</a:t>
            </a: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iki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hərfli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).</a:t>
            </a:r>
          </a:p>
        </p:txBody>
      </p:sp>
      <p:sp>
        <p:nvSpPr>
          <p:cNvPr id="5" name="Rectangle 4"/>
          <p:cNvSpPr/>
          <p:nvPr/>
        </p:nvSpPr>
        <p:spPr>
          <a:xfrm>
            <a:off x="4652385" y="740690"/>
            <a:ext cx="41404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US" sz="2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</a:t>
            </a: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bənddə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bir-birini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tamamlayan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hərflərin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cütü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olduqda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qətnamə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qaydası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belə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cüt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üçün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tətbiq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edilə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bilər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en-US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müstəqil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0" t="53947" r="68506" b="35219"/>
          <a:stretch/>
        </p:blipFill>
        <p:spPr>
          <a:xfrm>
            <a:off x="2322786" y="851901"/>
            <a:ext cx="2176130" cy="128149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440778" y="0"/>
            <a:ext cx="84083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322786" y="2306653"/>
            <a:ext cx="21179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az-Latn-AZ" sz="1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ekvivalenti</a:t>
            </a:r>
            <a:endParaRPr lang="en-US" sz="1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79" t="69467" r="68140" b="20606"/>
          <a:stretch/>
        </p:blipFill>
        <p:spPr>
          <a:xfrm>
            <a:off x="2322786" y="2958190"/>
            <a:ext cx="2170798" cy="11643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6"/>
          <p:cNvSpPr txBox="1">
            <a:spLocks noGrp="1"/>
          </p:cNvSpPr>
          <p:nvPr>
            <p:ph type="subTitle" idx="1"/>
          </p:nvPr>
        </p:nvSpPr>
        <p:spPr>
          <a:xfrm>
            <a:off x="2774828" y="1409951"/>
            <a:ext cx="450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az-Latn-AZ" sz="16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Rezolyusiya rəddi isbat olunacaq ifadəni rədd edir və bu rədd edilən hədəfi doğru olduğunu bildiyi aksiomlara əlavə etməklə bir teoremi isbat edir</a:t>
            </a:r>
            <a:endParaRPr sz="16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5" name="Google Shape;4062;p46"/>
          <p:cNvSpPr/>
          <p:nvPr/>
        </p:nvSpPr>
        <p:spPr>
          <a:xfrm>
            <a:off x="2380887" y="987377"/>
            <a:ext cx="393941" cy="4225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4828" y="1839203"/>
            <a:ext cx="35922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16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Bunun bir ziddiyətə yol açdığını göstərmək üçün resolyusiya qaydalarından istifadə etmək lazımdır</a:t>
            </a:r>
            <a:endParaRPr lang="en-US" sz="16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74829" y="2889959"/>
            <a:ext cx="35922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16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Teorem isbatı rədd edilmiş hədəfin verilən aksiomalar ilə uyğunsuz olduğunu göstərdikdə əsl hədəfin ardıcıl olmalı olduğu ortaya çıxar</a:t>
            </a:r>
          </a:p>
        </p:txBody>
      </p:sp>
      <p:sp>
        <p:nvSpPr>
          <p:cNvPr id="8" name="Google Shape;4062;p46"/>
          <p:cNvSpPr/>
          <p:nvPr/>
        </p:nvSpPr>
        <p:spPr>
          <a:xfrm>
            <a:off x="2380885" y="3217281"/>
            <a:ext cx="393941" cy="4225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9" name="Google Shape;4062;p46"/>
          <p:cNvSpPr/>
          <p:nvPr/>
        </p:nvSpPr>
        <p:spPr>
          <a:xfrm>
            <a:off x="2380886" y="2053316"/>
            <a:ext cx="393941" cy="4225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74826" y="158015"/>
            <a:ext cx="24352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000" b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rəddi </a:t>
            </a:r>
            <a:endParaRPr lang="en-US" sz="2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774826" y="522329"/>
            <a:ext cx="3472543" cy="4571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093028" y="0"/>
            <a:ext cx="517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Rezolyusiya rəddinin sübutu üçün addımlar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 Demi" panose="020E0802020502020306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093028" y="400111"/>
            <a:ext cx="5043477" cy="1115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585056" y="829228"/>
            <a:ext cx="4294992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1800" dirty="0" smtClean="0">
                <a:solidFill>
                  <a:schemeClr val="bg1"/>
                </a:solidFill>
              </a:rPr>
              <a:t>Aksiomları bənd formasına salın</a:t>
            </a:r>
          </a:p>
          <a:p>
            <a:endParaRPr lang="az-Latn-AZ" sz="1800" dirty="0">
              <a:solidFill>
                <a:schemeClr val="bg1"/>
              </a:solidFill>
            </a:endParaRPr>
          </a:p>
          <a:p>
            <a:r>
              <a:rPr lang="az-Latn-AZ" sz="1800" dirty="0" smtClean="0">
                <a:solidFill>
                  <a:schemeClr val="bg1"/>
                </a:solidFill>
              </a:rPr>
              <a:t>Sübut olunmalı hədəfin inkarını bənd şəklində</a:t>
            </a:r>
          </a:p>
          <a:p>
            <a:r>
              <a:rPr lang="az-Latn-AZ" sz="1800" dirty="0" smtClean="0">
                <a:solidFill>
                  <a:schemeClr val="bg1"/>
                </a:solidFill>
              </a:rPr>
              <a:t>aksiomalar dəstinə əlavə edin</a:t>
            </a:r>
          </a:p>
          <a:p>
            <a:endParaRPr lang="az-Latn-AZ" sz="1800" dirty="0">
              <a:solidFill>
                <a:schemeClr val="bg1"/>
              </a:solidFill>
            </a:endParaRPr>
          </a:p>
          <a:p>
            <a:r>
              <a:rPr lang="az-Latn-AZ" sz="1800" dirty="0" smtClean="0">
                <a:solidFill>
                  <a:schemeClr val="bg1"/>
                </a:solidFill>
              </a:rPr>
              <a:t>Bu bəndləri bir yerdə həll edin və onlardan məntiqi</a:t>
            </a:r>
          </a:p>
          <a:p>
            <a:r>
              <a:rPr lang="az-Latn-AZ" sz="1800" dirty="0">
                <a:solidFill>
                  <a:schemeClr val="bg1"/>
                </a:solidFill>
              </a:rPr>
              <a:t>y</a:t>
            </a:r>
            <a:r>
              <a:rPr lang="az-Latn-AZ" sz="1800" dirty="0" smtClean="0">
                <a:solidFill>
                  <a:schemeClr val="bg1"/>
                </a:solidFill>
              </a:rPr>
              <a:t>eni bəndlər çixarın</a:t>
            </a:r>
          </a:p>
          <a:p>
            <a:endParaRPr lang="az-Latn-AZ" sz="1800" dirty="0">
              <a:solidFill>
                <a:schemeClr val="bg1"/>
              </a:solidFill>
            </a:endParaRPr>
          </a:p>
          <a:p>
            <a:r>
              <a:rPr lang="az-Latn-AZ" sz="1800" dirty="0" smtClean="0">
                <a:solidFill>
                  <a:schemeClr val="bg1"/>
                </a:solidFill>
              </a:rPr>
              <a:t>Boş bəndlər yaratmaqla ziddiyət əmələ gətirin</a:t>
            </a:r>
          </a:p>
          <a:p>
            <a:endParaRPr lang="az-Latn-AZ" sz="1800" dirty="0">
              <a:solidFill>
                <a:schemeClr val="bg1"/>
              </a:solidFill>
            </a:endParaRPr>
          </a:p>
          <a:p>
            <a:r>
              <a:rPr lang="az-Latn-AZ" sz="2000" dirty="0" smtClean="0"/>
              <a:t>  </a:t>
            </a:r>
          </a:p>
          <a:p>
            <a:endParaRPr lang="en-US" sz="2000" dirty="0"/>
          </a:p>
        </p:txBody>
      </p:sp>
      <p:grpSp>
        <p:nvGrpSpPr>
          <p:cNvPr id="24" name="Google Shape;5972;p50"/>
          <p:cNvGrpSpPr/>
          <p:nvPr/>
        </p:nvGrpSpPr>
        <p:grpSpPr>
          <a:xfrm>
            <a:off x="4183518" y="2734978"/>
            <a:ext cx="343314" cy="344744"/>
            <a:chOff x="-37534750" y="2668075"/>
            <a:chExt cx="332400" cy="319900"/>
          </a:xfrm>
          <a:solidFill>
            <a:schemeClr val="tx1"/>
          </a:solidFill>
        </p:grpSpPr>
        <p:sp>
          <p:nvSpPr>
            <p:cNvPr id="25" name="Google Shape;5973;p50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974;p50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5972;p50"/>
          <p:cNvGrpSpPr/>
          <p:nvPr/>
        </p:nvGrpSpPr>
        <p:grpSpPr>
          <a:xfrm>
            <a:off x="4180113" y="859971"/>
            <a:ext cx="343314" cy="344744"/>
            <a:chOff x="-37534750" y="2668075"/>
            <a:chExt cx="332400" cy="319900"/>
          </a:xfrm>
          <a:solidFill>
            <a:schemeClr val="tx1"/>
          </a:solidFill>
        </p:grpSpPr>
        <p:sp>
          <p:nvSpPr>
            <p:cNvPr id="28" name="Google Shape;5973;p50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974;p50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5972;p50"/>
          <p:cNvGrpSpPr/>
          <p:nvPr/>
        </p:nvGrpSpPr>
        <p:grpSpPr>
          <a:xfrm>
            <a:off x="4180113" y="1639631"/>
            <a:ext cx="343314" cy="344744"/>
            <a:chOff x="-37534750" y="2668075"/>
            <a:chExt cx="332400" cy="319900"/>
          </a:xfrm>
          <a:solidFill>
            <a:schemeClr val="tx1"/>
          </a:solidFill>
        </p:grpSpPr>
        <p:sp>
          <p:nvSpPr>
            <p:cNvPr id="31" name="Google Shape;5973;p50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974;p50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5972;p50"/>
          <p:cNvGrpSpPr/>
          <p:nvPr/>
        </p:nvGrpSpPr>
        <p:grpSpPr>
          <a:xfrm>
            <a:off x="4180113" y="3657953"/>
            <a:ext cx="343314" cy="344744"/>
            <a:chOff x="-37534750" y="2668075"/>
            <a:chExt cx="332400" cy="319900"/>
          </a:xfrm>
          <a:solidFill>
            <a:schemeClr val="tx1"/>
          </a:solidFill>
        </p:grpSpPr>
        <p:sp>
          <p:nvSpPr>
            <p:cNvPr id="34" name="Google Shape;5973;p50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974;p50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280;p33"/>
          <p:cNvGrpSpPr/>
          <p:nvPr/>
        </p:nvGrpSpPr>
        <p:grpSpPr>
          <a:xfrm>
            <a:off x="794528" y="588119"/>
            <a:ext cx="1528167" cy="1420757"/>
            <a:chOff x="1446125" y="238125"/>
            <a:chExt cx="4717950" cy="5228350"/>
          </a:xfrm>
        </p:grpSpPr>
        <p:sp>
          <p:nvSpPr>
            <p:cNvPr id="19" name="Google Shape;281;p33"/>
            <p:cNvSpPr/>
            <p:nvPr/>
          </p:nvSpPr>
          <p:spPr>
            <a:xfrm>
              <a:off x="2408075" y="1203150"/>
              <a:ext cx="2368800" cy="1600900"/>
            </a:xfrm>
            <a:custGeom>
              <a:avLst/>
              <a:gdLst/>
              <a:ahLst/>
              <a:cxnLst/>
              <a:rect l="l" t="t" r="r" b="b"/>
              <a:pathLst>
                <a:path w="94752" h="64036" extrusionOk="0">
                  <a:moveTo>
                    <a:pt x="46543" y="0"/>
                  </a:moveTo>
                  <a:cubicBezTo>
                    <a:pt x="45195" y="0"/>
                    <a:pt x="44019" y="883"/>
                    <a:pt x="43627" y="2182"/>
                  </a:cubicBezTo>
                  <a:lnTo>
                    <a:pt x="28358" y="52498"/>
                  </a:lnTo>
                  <a:lnTo>
                    <a:pt x="18971" y="32646"/>
                  </a:lnTo>
                  <a:cubicBezTo>
                    <a:pt x="18481" y="31592"/>
                    <a:pt x="17402" y="30906"/>
                    <a:pt x="16201" y="30906"/>
                  </a:cubicBezTo>
                  <a:lnTo>
                    <a:pt x="3065" y="30906"/>
                  </a:lnTo>
                  <a:cubicBezTo>
                    <a:pt x="1373" y="30906"/>
                    <a:pt x="1" y="32278"/>
                    <a:pt x="1" y="33969"/>
                  </a:cubicBezTo>
                  <a:cubicBezTo>
                    <a:pt x="1" y="35661"/>
                    <a:pt x="1373" y="37033"/>
                    <a:pt x="3065" y="37033"/>
                  </a:cubicBezTo>
                  <a:lnTo>
                    <a:pt x="14265" y="37033"/>
                  </a:lnTo>
                  <a:lnTo>
                    <a:pt x="26201" y="62277"/>
                  </a:lnTo>
                  <a:cubicBezTo>
                    <a:pt x="26761" y="63465"/>
                    <a:pt x="27863" y="64035"/>
                    <a:pt x="28963" y="64035"/>
                  </a:cubicBezTo>
                  <a:cubicBezTo>
                    <a:pt x="30223" y="64035"/>
                    <a:pt x="31480" y="63287"/>
                    <a:pt x="31911" y="61860"/>
                  </a:cubicBezTo>
                  <a:lnTo>
                    <a:pt x="48822" y="6128"/>
                  </a:lnTo>
                  <a:lnTo>
                    <a:pt x="91688" y="6128"/>
                  </a:lnTo>
                  <a:cubicBezTo>
                    <a:pt x="93379" y="6128"/>
                    <a:pt x="94752" y="4755"/>
                    <a:pt x="94752" y="3064"/>
                  </a:cubicBezTo>
                  <a:cubicBezTo>
                    <a:pt x="94752" y="1373"/>
                    <a:pt x="93379" y="0"/>
                    <a:pt x="9168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82;p33"/>
            <p:cNvSpPr/>
            <p:nvPr/>
          </p:nvSpPr>
          <p:spPr>
            <a:xfrm>
              <a:off x="3754225" y="1788450"/>
              <a:ext cx="1030000" cy="1015600"/>
            </a:xfrm>
            <a:custGeom>
              <a:avLst/>
              <a:gdLst/>
              <a:ahLst/>
              <a:cxnLst/>
              <a:rect l="l" t="t" r="r" b="b"/>
              <a:pathLst>
                <a:path w="41200" h="40624" extrusionOk="0">
                  <a:moveTo>
                    <a:pt x="3346" y="0"/>
                  </a:moveTo>
                  <a:cubicBezTo>
                    <a:pt x="2562" y="0"/>
                    <a:pt x="1778" y="301"/>
                    <a:pt x="1177" y="901"/>
                  </a:cubicBezTo>
                  <a:cubicBezTo>
                    <a:pt x="1" y="2102"/>
                    <a:pt x="1" y="4038"/>
                    <a:pt x="1177" y="5239"/>
                  </a:cubicBezTo>
                  <a:lnTo>
                    <a:pt x="16275" y="20312"/>
                  </a:lnTo>
                  <a:lnTo>
                    <a:pt x="1177" y="35409"/>
                  </a:lnTo>
                  <a:cubicBezTo>
                    <a:pt x="1" y="36586"/>
                    <a:pt x="1" y="38546"/>
                    <a:pt x="1177" y="39723"/>
                  </a:cubicBezTo>
                  <a:cubicBezTo>
                    <a:pt x="1778" y="40323"/>
                    <a:pt x="2562" y="40624"/>
                    <a:pt x="3346" y="40624"/>
                  </a:cubicBezTo>
                  <a:cubicBezTo>
                    <a:pt x="4130" y="40624"/>
                    <a:pt x="4915" y="40323"/>
                    <a:pt x="5515" y="39723"/>
                  </a:cubicBezTo>
                  <a:lnTo>
                    <a:pt x="20588" y="24650"/>
                  </a:lnTo>
                  <a:lnTo>
                    <a:pt x="35685" y="39723"/>
                  </a:lnTo>
                  <a:cubicBezTo>
                    <a:pt x="36286" y="40323"/>
                    <a:pt x="37070" y="40624"/>
                    <a:pt x="37855" y="40624"/>
                  </a:cubicBezTo>
                  <a:cubicBezTo>
                    <a:pt x="38639" y="40624"/>
                    <a:pt x="39423" y="40323"/>
                    <a:pt x="40024" y="39723"/>
                  </a:cubicBezTo>
                  <a:cubicBezTo>
                    <a:pt x="41200" y="38546"/>
                    <a:pt x="41200" y="36586"/>
                    <a:pt x="40024" y="35409"/>
                  </a:cubicBezTo>
                  <a:lnTo>
                    <a:pt x="24926" y="20312"/>
                  </a:lnTo>
                  <a:lnTo>
                    <a:pt x="40024" y="5239"/>
                  </a:lnTo>
                  <a:cubicBezTo>
                    <a:pt x="41200" y="4038"/>
                    <a:pt x="41200" y="2102"/>
                    <a:pt x="40024" y="901"/>
                  </a:cubicBezTo>
                  <a:cubicBezTo>
                    <a:pt x="39423" y="301"/>
                    <a:pt x="38639" y="0"/>
                    <a:pt x="37855" y="0"/>
                  </a:cubicBezTo>
                  <a:cubicBezTo>
                    <a:pt x="37070" y="0"/>
                    <a:pt x="36286" y="301"/>
                    <a:pt x="35685" y="901"/>
                  </a:cubicBezTo>
                  <a:lnTo>
                    <a:pt x="20588" y="15974"/>
                  </a:lnTo>
                  <a:lnTo>
                    <a:pt x="5515" y="901"/>
                  </a:lnTo>
                  <a:cubicBezTo>
                    <a:pt x="4915" y="301"/>
                    <a:pt x="4130" y="0"/>
                    <a:pt x="334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83;p33"/>
            <p:cNvSpPr/>
            <p:nvPr/>
          </p:nvSpPr>
          <p:spPr>
            <a:xfrm>
              <a:off x="1446125" y="238125"/>
              <a:ext cx="4717950" cy="5228350"/>
            </a:xfrm>
            <a:custGeom>
              <a:avLst/>
              <a:gdLst/>
              <a:ahLst/>
              <a:cxnLst/>
              <a:rect l="l" t="t" r="r" b="b"/>
              <a:pathLst>
                <a:path w="188718" h="209134" extrusionOk="0">
                  <a:moveTo>
                    <a:pt x="58552" y="125730"/>
                  </a:moveTo>
                  <a:lnTo>
                    <a:pt x="58552" y="137837"/>
                  </a:lnTo>
                  <a:lnTo>
                    <a:pt x="58527" y="138009"/>
                  </a:lnTo>
                  <a:cubicBezTo>
                    <a:pt x="58454" y="139210"/>
                    <a:pt x="57449" y="140190"/>
                    <a:pt x="56223" y="140190"/>
                  </a:cubicBezTo>
                  <a:lnTo>
                    <a:pt x="29141" y="140190"/>
                  </a:lnTo>
                  <a:cubicBezTo>
                    <a:pt x="27940" y="140190"/>
                    <a:pt x="26935" y="139283"/>
                    <a:pt x="26837" y="138107"/>
                  </a:cubicBezTo>
                  <a:cubicBezTo>
                    <a:pt x="26837" y="138082"/>
                    <a:pt x="26837" y="138033"/>
                    <a:pt x="26837" y="138009"/>
                  </a:cubicBezTo>
                  <a:lnTo>
                    <a:pt x="26813" y="125730"/>
                  </a:lnTo>
                  <a:close/>
                  <a:moveTo>
                    <a:pt x="73919" y="141244"/>
                  </a:moveTo>
                  <a:lnTo>
                    <a:pt x="61052" y="190335"/>
                  </a:lnTo>
                  <a:lnTo>
                    <a:pt x="49312" y="190335"/>
                  </a:lnTo>
                  <a:lnTo>
                    <a:pt x="61297" y="144626"/>
                  </a:lnTo>
                  <a:cubicBezTo>
                    <a:pt x="62424" y="143744"/>
                    <a:pt x="63355" y="142617"/>
                    <a:pt x="63968" y="141244"/>
                  </a:cubicBezTo>
                  <a:close/>
                  <a:moveTo>
                    <a:pt x="126539" y="141244"/>
                  </a:moveTo>
                  <a:lnTo>
                    <a:pt x="139406" y="190335"/>
                  </a:lnTo>
                  <a:lnTo>
                    <a:pt x="127666" y="190335"/>
                  </a:lnTo>
                  <a:lnTo>
                    <a:pt x="114799" y="141244"/>
                  </a:lnTo>
                  <a:close/>
                  <a:moveTo>
                    <a:pt x="62890" y="196462"/>
                  </a:moveTo>
                  <a:cubicBezTo>
                    <a:pt x="64115" y="196462"/>
                    <a:pt x="65144" y="197467"/>
                    <a:pt x="65144" y="198717"/>
                  </a:cubicBezTo>
                  <a:lnTo>
                    <a:pt x="65144" y="200751"/>
                  </a:lnTo>
                  <a:cubicBezTo>
                    <a:pt x="65144" y="202001"/>
                    <a:pt x="64115" y="203006"/>
                    <a:pt x="62890" y="203006"/>
                  </a:cubicBezTo>
                  <a:lnTo>
                    <a:pt x="42229" y="203006"/>
                  </a:lnTo>
                  <a:cubicBezTo>
                    <a:pt x="40979" y="203006"/>
                    <a:pt x="39974" y="202001"/>
                    <a:pt x="39974" y="200751"/>
                  </a:cubicBezTo>
                  <a:lnTo>
                    <a:pt x="39974" y="198717"/>
                  </a:lnTo>
                  <a:cubicBezTo>
                    <a:pt x="39974" y="197467"/>
                    <a:pt x="40979" y="196462"/>
                    <a:pt x="42229" y="196462"/>
                  </a:cubicBezTo>
                  <a:close/>
                  <a:moveTo>
                    <a:pt x="146489" y="196462"/>
                  </a:moveTo>
                  <a:cubicBezTo>
                    <a:pt x="147739" y="196462"/>
                    <a:pt x="148744" y="197467"/>
                    <a:pt x="148744" y="198717"/>
                  </a:cubicBezTo>
                  <a:lnTo>
                    <a:pt x="148744" y="200751"/>
                  </a:lnTo>
                  <a:cubicBezTo>
                    <a:pt x="148744" y="202001"/>
                    <a:pt x="147739" y="203006"/>
                    <a:pt x="146489" y="203006"/>
                  </a:cubicBezTo>
                  <a:lnTo>
                    <a:pt x="125828" y="203006"/>
                  </a:lnTo>
                  <a:cubicBezTo>
                    <a:pt x="124578" y="203006"/>
                    <a:pt x="123573" y="202001"/>
                    <a:pt x="123573" y="200751"/>
                  </a:cubicBezTo>
                  <a:lnTo>
                    <a:pt x="123573" y="198717"/>
                  </a:lnTo>
                  <a:cubicBezTo>
                    <a:pt x="123573" y="197467"/>
                    <a:pt x="124603" y="196462"/>
                    <a:pt x="125828" y="196462"/>
                  </a:cubicBezTo>
                  <a:close/>
                  <a:moveTo>
                    <a:pt x="10760" y="0"/>
                  </a:moveTo>
                  <a:cubicBezTo>
                    <a:pt x="4828" y="0"/>
                    <a:pt x="0" y="4828"/>
                    <a:pt x="0" y="10784"/>
                  </a:cubicBezTo>
                  <a:lnTo>
                    <a:pt x="0" y="130460"/>
                  </a:lnTo>
                  <a:cubicBezTo>
                    <a:pt x="0" y="136416"/>
                    <a:pt x="4828" y="141244"/>
                    <a:pt x="10760" y="141244"/>
                  </a:cubicBezTo>
                  <a:lnTo>
                    <a:pt x="21396" y="141244"/>
                  </a:lnTo>
                  <a:cubicBezTo>
                    <a:pt x="22720" y="144234"/>
                    <a:pt x="25685" y="146317"/>
                    <a:pt x="29141" y="146317"/>
                  </a:cubicBezTo>
                  <a:lnTo>
                    <a:pt x="54508" y="146317"/>
                  </a:lnTo>
                  <a:lnTo>
                    <a:pt x="42964" y="190335"/>
                  </a:lnTo>
                  <a:lnTo>
                    <a:pt x="42229" y="190335"/>
                  </a:lnTo>
                  <a:cubicBezTo>
                    <a:pt x="37597" y="190335"/>
                    <a:pt x="33847" y="194085"/>
                    <a:pt x="33847" y="198717"/>
                  </a:cubicBezTo>
                  <a:lnTo>
                    <a:pt x="33847" y="200751"/>
                  </a:lnTo>
                  <a:cubicBezTo>
                    <a:pt x="33847" y="205384"/>
                    <a:pt x="37597" y="209133"/>
                    <a:pt x="42229" y="209133"/>
                  </a:cubicBezTo>
                  <a:lnTo>
                    <a:pt x="62890" y="209133"/>
                  </a:lnTo>
                  <a:cubicBezTo>
                    <a:pt x="67497" y="209133"/>
                    <a:pt x="71272" y="205384"/>
                    <a:pt x="71272" y="200751"/>
                  </a:cubicBezTo>
                  <a:lnTo>
                    <a:pt x="71272" y="198717"/>
                  </a:lnTo>
                  <a:cubicBezTo>
                    <a:pt x="71272" y="195605"/>
                    <a:pt x="69581" y="192909"/>
                    <a:pt x="67081" y="191463"/>
                  </a:cubicBezTo>
                  <a:lnTo>
                    <a:pt x="80242" y="141244"/>
                  </a:lnTo>
                  <a:lnTo>
                    <a:pt x="108451" y="141244"/>
                  </a:lnTo>
                  <a:lnTo>
                    <a:pt x="121637" y="191463"/>
                  </a:lnTo>
                  <a:cubicBezTo>
                    <a:pt x="119137" y="192909"/>
                    <a:pt x="117446" y="195605"/>
                    <a:pt x="117446" y="198717"/>
                  </a:cubicBezTo>
                  <a:lnTo>
                    <a:pt x="117446" y="200751"/>
                  </a:lnTo>
                  <a:cubicBezTo>
                    <a:pt x="117446" y="205384"/>
                    <a:pt x="121221" y="209133"/>
                    <a:pt x="125828" y="209133"/>
                  </a:cubicBezTo>
                  <a:lnTo>
                    <a:pt x="146489" y="209133"/>
                  </a:lnTo>
                  <a:cubicBezTo>
                    <a:pt x="151121" y="209133"/>
                    <a:pt x="154871" y="205384"/>
                    <a:pt x="154871" y="200751"/>
                  </a:cubicBezTo>
                  <a:lnTo>
                    <a:pt x="154871" y="198717"/>
                  </a:lnTo>
                  <a:cubicBezTo>
                    <a:pt x="154871" y="194085"/>
                    <a:pt x="151121" y="190335"/>
                    <a:pt x="146489" y="190335"/>
                  </a:cubicBezTo>
                  <a:lnTo>
                    <a:pt x="145754" y="190335"/>
                  </a:lnTo>
                  <a:lnTo>
                    <a:pt x="132862" y="141244"/>
                  </a:lnTo>
                  <a:lnTo>
                    <a:pt x="177934" y="141244"/>
                  </a:lnTo>
                  <a:cubicBezTo>
                    <a:pt x="183889" y="141244"/>
                    <a:pt x="188718" y="136416"/>
                    <a:pt x="188718" y="130460"/>
                  </a:cubicBezTo>
                  <a:lnTo>
                    <a:pt x="188718" y="10784"/>
                  </a:lnTo>
                  <a:cubicBezTo>
                    <a:pt x="188718" y="4828"/>
                    <a:pt x="183889" y="0"/>
                    <a:pt x="177934" y="0"/>
                  </a:cubicBezTo>
                  <a:lnTo>
                    <a:pt x="101515" y="0"/>
                  </a:lnTo>
                  <a:cubicBezTo>
                    <a:pt x="99800" y="0"/>
                    <a:pt x="98452" y="1372"/>
                    <a:pt x="98452" y="3064"/>
                  </a:cubicBezTo>
                  <a:cubicBezTo>
                    <a:pt x="98452" y="4755"/>
                    <a:pt x="99800" y="6127"/>
                    <a:pt x="101515" y="6127"/>
                  </a:cubicBezTo>
                  <a:lnTo>
                    <a:pt x="177934" y="6127"/>
                  </a:lnTo>
                  <a:cubicBezTo>
                    <a:pt x="180507" y="6127"/>
                    <a:pt x="182591" y="8210"/>
                    <a:pt x="182591" y="10784"/>
                  </a:cubicBezTo>
                  <a:lnTo>
                    <a:pt x="182591" y="130460"/>
                  </a:lnTo>
                  <a:cubicBezTo>
                    <a:pt x="182591" y="133034"/>
                    <a:pt x="180507" y="135117"/>
                    <a:pt x="177934" y="135117"/>
                  </a:cubicBezTo>
                  <a:lnTo>
                    <a:pt x="64679" y="135117"/>
                  </a:lnTo>
                  <a:lnTo>
                    <a:pt x="64679" y="128549"/>
                  </a:lnTo>
                  <a:lnTo>
                    <a:pt x="170312" y="128549"/>
                  </a:lnTo>
                  <a:cubicBezTo>
                    <a:pt x="173473" y="128549"/>
                    <a:pt x="176022" y="126000"/>
                    <a:pt x="176022" y="122838"/>
                  </a:cubicBezTo>
                  <a:lnTo>
                    <a:pt x="176022" y="78722"/>
                  </a:lnTo>
                  <a:cubicBezTo>
                    <a:pt x="176022" y="77031"/>
                    <a:pt x="174650" y="75659"/>
                    <a:pt x="172959" y="75659"/>
                  </a:cubicBezTo>
                  <a:cubicBezTo>
                    <a:pt x="171267" y="75659"/>
                    <a:pt x="169895" y="77031"/>
                    <a:pt x="169895" y="78722"/>
                  </a:cubicBezTo>
                  <a:lnTo>
                    <a:pt x="169895" y="122421"/>
                  </a:lnTo>
                  <a:lnTo>
                    <a:pt x="63821" y="122421"/>
                  </a:lnTo>
                  <a:cubicBezTo>
                    <a:pt x="62792" y="120730"/>
                    <a:pt x="60904" y="119603"/>
                    <a:pt x="58821" y="119603"/>
                  </a:cubicBezTo>
                  <a:lnTo>
                    <a:pt x="26543" y="119603"/>
                  </a:lnTo>
                  <a:cubicBezTo>
                    <a:pt x="24460" y="119603"/>
                    <a:pt x="22573" y="120730"/>
                    <a:pt x="21543" y="122421"/>
                  </a:cubicBezTo>
                  <a:lnTo>
                    <a:pt x="18798" y="122421"/>
                  </a:lnTo>
                  <a:lnTo>
                    <a:pt x="18798" y="18823"/>
                  </a:lnTo>
                  <a:lnTo>
                    <a:pt x="169895" y="18823"/>
                  </a:lnTo>
                  <a:lnTo>
                    <a:pt x="169895" y="64434"/>
                  </a:lnTo>
                  <a:cubicBezTo>
                    <a:pt x="169895" y="66125"/>
                    <a:pt x="171267" y="67497"/>
                    <a:pt x="172959" y="67497"/>
                  </a:cubicBezTo>
                  <a:cubicBezTo>
                    <a:pt x="174650" y="67497"/>
                    <a:pt x="176022" y="66125"/>
                    <a:pt x="176022" y="64434"/>
                  </a:cubicBezTo>
                  <a:lnTo>
                    <a:pt x="176022" y="18406"/>
                  </a:lnTo>
                  <a:cubicBezTo>
                    <a:pt x="176022" y="15244"/>
                    <a:pt x="173473" y="12696"/>
                    <a:pt x="170312" y="12696"/>
                  </a:cubicBezTo>
                  <a:lnTo>
                    <a:pt x="18406" y="12696"/>
                  </a:lnTo>
                  <a:cubicBezTo>
                    <a:pt x="15245" y="12696"/>
                    <a:pt x="12671" y="15244"/>
                    <a:pt x="12671" y="18406"/>
                  </a:cubicBezTo>
                  <a:lnTo>
                    <a:pt x="12671" y="122838"/>
                  </a:lnTo>
                  <a:cubicBezTo>
                    <a:pt x="12671" y="126000"/>
                    <a:pt x="15245" y="128549"/>
                    <a:pt x="18406" y="128549"/>
                  </a:cubicBezTo>
                  <a:lnTo>
                    <a:pt x="20686" y="128549"/>
                  </a:lnTo>
                  <a:lnTo>
                    <a:pt x="20686" y="135117"/>
                  </a:lnTo>
                  <a:lnTo>
                    <a:pt x="10760" y="135117"/>
                  </a:lnTo>
                  <a:cubicBezTo>
                    <a:pt x="8211" y="135117"/>
                    <a:pt x="6127" y="133034"/>
                    <a:pt x="6127" y="130460"/>
                  </a:cubicBezTo>
                  <a:lnTo>
                    <a:pt x="6127" y="10784"/>
                  </a:lnTo>
                  <a:cubicBezTo>
                    <a:pt x="6127" y="8210"/>
                    <a:pt x="8211" y="6127"/>
                    <a:pt x="10760" y="6127"/>
                  </a:cubicBezTo>
                  <a:lnTo>
                    <a:pt x="87202" y="6127"/>
                  </a:lnTo>
                  <a:cubicBezTo>
                    <a:pt x="88893" y="6127"/>
                    <a:pt x="90266" y="4755"/>
                    <a:pt x="90266" y="3064"/>
                  </a:cubicBezTo>
                  <a:cubicBezTo>
                    <a:pt x="90266" y="1372"/>
                    <a:pt x="88893" y="0"/>
                    <a:pt x="8720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3"/>
          <p:cNvSpPr/>
          <p:nvPr/>
        </p:nvSpPr>
        <p:spPr>
          <a:xfrm>
            <a:off x="2109400" y="1997579"/>
            <a:ext cx="242969" cy="355428"/>
          </a:xfrm>
          <a:custGeom>
            <a:avLst/>
            <a:gdLst/>
            <a:ahLst/>
            <a:cxnLst/>
            <a:rect l="l" t="t" r="r" b="b"/>
            <a:pathLst>
              <a:path w="142713" h="208768" extrusionOk="0">
                <a:moveTo>
                  <a:pt x="50953" y="37317"/>
                </a:moveTo>
                <a:cubicBezTo>
                  <a:pt x="54313" y="37317"/>
                  <a:pt x="57086" y="40057"/>
                  <a:pt x="57086" y="43417"/>
                </a:cubicBezTo>
                <a:cubicBezTo>
                  <a:pt x="57086" y="46810"/>
                  <a:pt x="54313" y="49550"/>
                  <a:pt x="50953" y="49550"/>
                </a:cubicBezTo>
                <a:cubicBezTo>
                  <a:pt x="47593" y="49550"/>
                  <a:pt x="44853" y="46810"/>
                  <a:pt x="44853" y="43417"/>
                </a:cubicBezTo>
                <a:cubicBezTo>
                  <a:pt x="44853" y="40057"/>
                  <a:pt x="47593" y="37317"/>
                  <a:pt x="50953" y="37317"/>
                </a:cubicBezTo>
                <a:close/>
                <a:moveTo>
                  <a:pt x="71341" y="37317"/>
                </a:moveTo>
                <a:cubicBezTo>
                  <a:pt x="74700" y="37317"/>
                  <a:pt x="77473" y="40057"/>
                  <a:pt x="77473" y="43417"/>
                </a:cubicBezTo>
                <a:cubicBezTo>
                  <a:pt x="77473" y="46810"/>
                  <a:pt x="74700" y="49550"/>
                  <a:pt x="71341" y="49550"/>
                </a:cubicBezTo>
                <a:cubicBezTo>
                  <a:pt x="67981" y="49550"/>
                  <a:pt x="65241" y="46810"/>
                  <a:pt x="65241" y="43417"/>
                </a:cubicBezTo>
                <a:cubicBezTo>
                  <a:pt x="65241" y="40057"/>
                  <a:pt x="67981" y="37317"/>
                  <a:pt x="71341" y="37317"/>
                </a:cubicBezTo>
                <a:close/>
                <a:moveTo>
                  <a:pt x="91728" y="37317"/>
                </a:moveTo>
                <a:cubicBezTo>
                  <a:pt x="95088" y="37317"/>
                  <a:pt x="97861" y="40057"/>
                  <a:pt x="97861" y="43417"/>
                </a:cubicBezTo>
                <a:cubicBezTo>
                  <a:pt x="97861" y="46810"/>
                  <a:pt x="95088" y="49550"/>
                  <a:pt x="91728" y="49550"/>
                </a:cubicBezTo>
                <a:cubicBezTo>
                  <a:pt x="88368" y="49550"/>
                  <a:pt x="85628" y="46810"/>
                  <a:pt x="85628" y="43417"/>
                </a:cubicBezTo>
                <a:cubicBezTo>
                  <a:pt x="85628" y="40057"/>
                  <a:pt x="88368" y="37317"/>
                  <a:pt x="91728" y="37317"/>
                </a:cubicBezTo>
                <a:close/>
                <a:moveTo>
                  <a:pt x="112115" y="37317"/>
                </a:moveTo>
                <a:cubicBezTo>
                  <a:pt x="115475" y="37317"/>
                  <a:pt x="118248" y="40057"/>
                  <a:pt x="118248" y="43417"/>
                </a:cubicBezTo>
                <a:cubicBezTo>
                  <a:pt x="118248" y="46810"/>
                  <a:pt x="115475" y="49550"/>
                  <a:pt x="112115" y="49550"/>
                </a:cubicBezTo>
                <a:cubicBezTo>
                  <a:pt x="108756" y="49550"/>
                  <a:pt x="106015" y="46810"/>
                  <a:pt x="106015" y="43417"/>
                </a:cubicBezTo>
                <a:cubicBezTo>
                  <a:pt x="106015" y="40057"/>
                  <a:pt x="108756" y="37317"/>
                  <a:pt x="112115" y="37317"/>
                </a:cubicBezTo>
                <a:close/>
                <a:moveTo>
                  <a:pt x="37285" y="47495"/>
                </a:moveTo>
                <a:cubicBezTo>
                  <a:pt x="39047" y="53399"/>
                  <a:pt x="44494" y="57705"/>
                  <a:pt x="50953" y="57705"/>
                </a:cubicBezTo>
                <a:cubicBezTo>
                  <a:pt x="54933" y="57705"/>
                  <a:pt x="58554" y="56041"/>
                  <a:pt x="61163" y="53399"/>
                </a:cubicBezTo>
                <a:cubicBezTo>
                  <a:pt x="63740" y="56041"/>
                  <a:pt x="67361" y="57705"/>
                  <a:pt x="71341" y="57705"/>
                </a:cubicBezTo>
                <a:cubicBezTo>
                  <a:pt x="75320" y="57705"/>
                  <a:pt x="78941" y="56041"/>
                  <a:pt x="81551" y="53399"/>
                </a:cubicBezTo>
                <a:cubicBezTo>
                  <a:pt x="84128" y="56041"/>
                  <a:pt x="87748" y="57705"/>
                  <a:pt x="91728" y="57705"/>
                </a:cubicBezTo>
                <a:cubicBezTo>
                  <a:pt x="95708" y="57705"/>
                  <a:pt x="99328" y="56041"/>
                  <a:pt x="101938" y="53399"/>
                </a:cubicBezTo>
                <a:cubicBezTo>
                  <a:pt x="104515" y="56041"/>
                  <a:pt x="108136" y="57705"/>
                  <a:pt x="112115" y="57705"/>
                </a:cubicBezTo>
                <a:cubicBezTo>
                  <a:pt x="114301" y="57705"/>
                  <a:pt x="116389" y="57215"/>
                  <a:pt x="118248" y="56302"/>
                </a:cubicBezTo>
                <a:lnTo>
                  <a:pt x="118248" y="71307"/>
                </a:lnTo>
                <a:cubicBezTo>
                  <a:pt x="116389" y="70426"/>
                  <a:pt x="114301" y="69937"/>
                  <a:pt x="112115" y="69937"/>
                </a:cubicBezTo>
                <a:cubicBezTo>
                  <a:pt x="108136" y="69937"/>
                  <a:pt x="104515" y="71568"/>
                  <a:pt x="101938" y="74210"/>
                </a:cubicBezTo>
                <a:cubicBezTo>
                  <a:pt x="99328" y="71568"/>
                  <a:pt x="95708" y="69937"/>
                  <a:pt x="91728" y="69937"/>
                </a:cubicBezTo>
                <a:cubicBezTo>
                  <a:pt x="87748" y="69937"/>
                  <a:pt x="84128" y="71568"/>
                  <a:pt x="81551" y="74210"/>
                </a:cubicBezTo>
                <a:cubicBezTo>
                  <a:pt x="78941" y="71568"/>
                  <a:pt x="75320" y="69937"/>
                  <a:pt x="71341" y="69937"/>
                </a:cubicBezTo>
                <a:cubicBezTo>
                  <a:pt x="64882" y="69937"/>
                  <a:pt x="59434" y="74243"/>
                  <a:pt x="57673" y="80114"/>
                </a:cubicBezTo>
                <a:lnTo>
                  <a:pt x="44233" y="80114"/>
                </a:lnTo>
                <a:cubicBezTo>
                  <a:pt x="42472" y="74243"/>
                  <a:pt x="37024" y="69937"/>
                  <a:pt x="30566" y="69937"/>
                </a:cubicBezTo>
                <a:cubicBezTo>
                  <a:pt x="28380" y="69937"/>
                  <a:pt x="26293" y="70426"/>
                  <a:pt x="24466" y="71307"/>
                </a:cubicBezTo>
                <a:lnTo>
                  <a:pt x="24466" y="47495"/>
                </a:lnTo>
                <a:close/>
                <a:moveTo>
                  <a:pt x="30566" y="78092"/>
                </a:moveTo>
                <a:cubicBezTo>
                  <a:pt x="33926" y="78092"/>
                  <a:pt x="36698" y="80832"/>
                  <a:pt x="36698" y="84192"/>
                </a:cubicBezTo>
                <a:cubicBezTo>
                  <a:pt x="36698" y="87584"/>
                  <a:pt x="33926" y="90324"/>
                  <a:pt x="30566" y="90324"/>
                </a:cubicBezTo>
                <a:cubicBezTo>
                  <a:pt x="27206" y="90324"/>
                  <a:pt x="24466" y="87584"/>
                  <a:pt x="24466" y="84192"/>
                </a:cubicBezTo>
                <a:cubicBezTo>
                  <a:pt x="24466" y="80832"/>
                  <a:pt x="27206" y="78092"/>
                  <a:pt x="30566" y="78092"/>
                </a:cubicBezTo>
                <a:close/>
                <a:moveTo>
                  <a:pt x="71341" y="78092"/>
                </a:moveTo>
                <a:cubicBezTo>
                  <a:pt x="74700" y="78092"/>
                  <a:pt x="77473" y="80832"/>
                  <a:pt x="77473" y="84192"/>
                </a:cubicBezTo>
                <a:cubicBezTo>
                  <a:pt x="77473" y="87584"/>
                  <a:pt x="74700" y="90324"/>
                  <a:pt x="71341" y="90324"/>
                </a:cubicBezTo>
                <a:cubicBezTo>
                  <a:pt x="67981" y="90324"/>
                  <a:pt x="65241" y="87584"/>
                  <a:pt x="65241" y="84192"/>
                </a:cubicBezTo>
                <a:cubicBezTo>
                  <a:pt x="65241" y="80832"/>
                  <a:pt x="67981" y="78092"/>
                  <a:pt x="71341" y="78092"/>
                </a:cubicBezTo>
                <a:close/>
                <a:moveTo>
                  <a:pt x="91728" y="78092"/>
                </a:moveTo>
                <a:cubicBezTo>
                  <a:pt x="95088" y="78092"/>
                  <a:pt x="97861" y="80832"/>
                  <a:pt x="97861" y="84192"/>
                </a:cubicBezTo>
                <a:cubicBezTo>
                  <a:pt x="97861" y="87584"/>
                  <a:pt x="95088" y="90324"/>
                  <a:pt x="91728" y="90324"/>
                </a:cubicBezTo>
                <a:cubicBezTo>
                  <a:pt x="88368" y="90324"/>
                  <a:pt x="85628" y="87584"/>
                  <a:pt x="85628" y="84192"/>
                </a:cubicBezTo>
                <a:cubicBezTo>
                  <a:pt x="85628" y="80832"/>
                  <a:pt x="88368" y="78092"/>
                  <a:pt x="91728" y="78092"/>
                </a:cubicBezTo>
                <a:close/>
                <a:moveTo>
                  <a:pt x="112115" y="78092"/>
                </a:moveTo>
                <a:cubicBezTo>
                  <a:pt x="115475" y="78092"/>
                  <a:pt x="118248" y="80832"/>
                  <a:pt x="118248" y="84192"/>
                </a:cubicBezTo>
                <a:cubicBezTo>
                  <a:pt x="118248" y="87584"/>
                  <a:pt x="115475" y="90324"/>
                  <a:pt x="112115" y="90324"/>
                </a:cubicBezTo>
                <a:cubicBezTo>
                  <a:pt x="108756" y="90324"/>
                  <a:pt x="106015" y="87584"/>
                  <a:pt x="106015" y="84192"/>
                </a:cubicBezTo>
                <a:cubicBezTo>
                  <a:pt x="106015" y="80832"/>
                  <a:pt x="108756" y="78092"/>
                  <a:pt x="112115" y="78092"/>
                </a:cubicBezTo>
                <a:close/>
                <a:moveTo>
                  <a:pt x="57673" y="88269"/>
                </a:moveTo>
                <a:cubicBezTo>
                  <a:pt x="59434" y="94174"/>
                  <a:pt x="64882" y="98479"/>
                  <a:pt x="71341" y="98479"/>
                </a:cubicBezTo>
                <a:cubicBezTo>
                  <a:pt x="75320" y="98479"/>
                  <a:pt x="78941" y="96816"/>
                  <a:pt x="81551" y="94174"/>
                </a:cubicBezTo>
                <a:cubicBezTo>
                  <a:pt x="84128" y="96816"/>
                  <a:pt x="87748" y="98479"/>
                  <a:pt x="91728" y="98479"/>
                </a:cubicBezTo>
                <a:cubicBezTo>
                  <a:pt x="95708" y="98479"/>
                  <a:pt x="99328" y="96816"/>
                  <a:pt x="101938" y="94174"/>
                </a:cubicBezTo>
                <a:cubicBezTo>
                  <a:pt x="104515" y="96816"/>
                  <a:pt x="108136" y="98479"/>
                  <a:pt x="112115" y="98479"/>
                </a:cubicBezTo>
                <a:cubicBezTo>
                  <a:pt x="114301" y="98479"/>
                  <a:pt x="116389" y="97990"/>
                  <a:pt x="118248" y="97077"/>
                </a:cubicBezTo>
                <a:lnTo>
                  <a:pt x="118248" y="112082"/>
                </a:lnTo>
                <a:cubicBezTo>
                  <a:pt x="116389" y="111201"/>
                  <a:pt x="114301" y="110712"/>
                  <a:pt x="112115" y="110712"/>
                </a:cubicBezTo>
                <a:cubicBezTo>
                  <a:pt x="108136" y="110712"/>
                  <a:pt x="104515" y="112343"/>
                  <a:pt x="101938" y="114985"/>
                </a:cubicBezTo>
                <a:cubicBezTo>
                  <a:pt x="99328" y="112343"/>
                  <a:pt x="95708" y="110712"/>
                  <a:pt x="91728" y="110712"/>
                </a:cubicBezTo>
                <a:cubicBezTo>
                  <a:pt x="85269" y="110712"/>
                  <a:pt x="79822" y="115018"/>
                  <a:pt x="78060" y="120889"/>
                </a:cubicBezTo>
                <a:lnTo>
                  <a:pt x="64621" y="120889"/>
                </a:lnTo>
                <a:cubicBezTo>
                  <a:pt x="62859" y="115018"/>
                  <a:pt x="57412" y="110712"/>
                  <a:pt x="50953" y="110712"/>
                </a:cubicBezTo>
                <a:cubicBezTo>
                  <a:pt x="46974" y="110712"/>
                  <a:pt x="43353" y="112343"/>
                  <a:pt x="40776" y="114985"/>
                </a:cubicBezTo>
                <a:cubicBezTo>
                  <a:pt x="38166" y="112343"/>
                  <a:pt x="34545" y="110712"/>
                  <a:pt x="30566" y="110712"/>
                </a:cubicBezTo>
                <a:cubicBezTo>
                  <a:pt x="28380" y="110712"/>
                  <a:pt x="26293" y="111201"/>
                  <a:pt x="24466" y="112082"/>
                </a:cubicBezTo>
                <a:lnTo>
                  <a:pt x="24466" y="97077"/>
                </a:lnTo>
                <a:cubicBezTo>
                  <a:pt x="26293" y="97990"/>
                  <a:pt x="28380" y="98479"/>
                  <a:pt x="30566" y="98479"/>
                </a:cubicBezTo>
                <a:cubicBezTo>
                  <a:pt x="37024" y="98479"/>
                  <a:pt x="42472" y="94174"/>
                  <a:pt x="44233" y="88269"/>
                </a:cubicBezTo>
                <a:close/>
                <a:moveTo>
                  <a:pt x="30566" y="118867"/>
                </a:moveTo>
                <a:cubicBezTo>
                  <a:pt x="33926" y="118867"/>
                  <a:pt x="36698" y="121607"/>
                  <a:pt x="36698" y="124967"/>
                </a:cubicBezTo>
                <a:cubicBezTo>
                  <a:pt x="36698" y="128359"/>
                  <a:pt x="33926" y="131099"/>
                  <a:pt x="30566" y="131099"/>
                </a:cubicBezTo>
                <a:cubicBezTo>
                  <a:pt x="27206" y="131099"/>
                  <a:pt x="24466" y="128359"/>
                  <a:pt x="24466" y="124967"/>
                </a:cubicBezTo>
                <a:cubicBezTo>
                  <a:pt x="24466" y="121607"/>
                  <a:pt x="27206" y="118867"/>
                  <a:pt x="30566" y="118867"/>
                </a:cubicBezTo>
                <a:close/>
                <a:moveTo>
                  <a:pt x="50953" y="118867"/>
                </a:moveTo>
                <a:cubicBezTo>
                  <a:pt x="54313" y="118867"/>
                  <a:pt x="57086" y="121607"/>
                  <a:pt x="57086" y="124967"/>
                </a:cubicBezTo>
                <a:cubicBezTo>
                  <a:pt x="57086" y="128359"/>
                  <a:pt x="54313" y="131099"/>
                  <a:pt x="50953" y="131099"/>
                </a:cubicBezTo>
                <a:cubicBezTo>
                  <a:pt x="47593" y="131099"/>
                  <a:pt x="44853" y="128359"/>
                  <a:pt x="44853" y="124967"/>
                </a:cubicBezTo>
                <a:cubicBezTo>
                  <a:pt x="44853" y="121607"/>
                  <a:pt x="47593" y="118867"/>
                  <a:pt x="50953" y="118867"/>
                </a:cubicBezTo>
                <a:close/>
                <a:moveTo>
                  <a:pt x="91728" y="118867"/>
                </a:moveTo>
                <a:cubicBezTo>
                  <a:pt x="95088" y="118867"/>
                  <a:pt x="97861" y="121607"/>
                  <a:pt x="97861" y="124967"/>
                </a:cubicBezTo>
                <a:cubicBezTo>
                  <a:pt x="97861" y="128359"/>
                  <a:pt x="95088" y="131099"/>
                  <a:pt x="91728" y="131099"/>
                </a:cubicBezTo>
                <a:cubicBezTo>
                  <a:pt x="88368" y="131099"/>
                  <a:pt x="85628" y="128359"/>
                  <a:pt x="85628" y="124967"/>
                </a:cubicBezTo>
                <a:cubicBezTo>
                  <a:pt x="85628" y="121607"/>
                  <a:pt x="88368" y="118867"/>
                  <a:pt x="91728" y="118867"/>
                </a:cubicBezTo>
                <a:close/>
                <a:moveTo>
                  <a:pt x="112115" y="118867"/>
                </a:moveTo>
                <a:cubicBezTo>
                  <a:pt x="115475" y="118867"/>
                  <a:pt x="118248" y="121607"/>
                  <a:pt x="118248" y="124967"/>
                </a:cubicBezTo>
                <a:cubicBezTo>
                  <a:pt x="118248" y="128359"/>
                  <a:pt x="115475" y="131099"/>
                  <a:pt x="112115" y="131099"/>
                </a:cubicBezTo>
                <a:cubicBezTo>
                  <a:pt x="108756" y="131099"/>
                  <a:pt x="106015" y="128359"/>
                  <a:pt x="106015" y="124967"/>
                </a:cubicBezTo>
                <a:cubicBezTo>
                  <a:pt x="106015" y="121607"/>
                  <a:pt x="108756" y="118867"/>
                  <a:pt x="112115" y="118867"/>
                </a:cubicBezTo>
                <a:close/>
                <a:moveTo>
                  <a:pt x="78060" y="129044"/>
                </a:moveTo>
                <a:cubicBezTo>
                  <a:pt x="79822" y="134948"/>
                  <a:pt x="85269" y="139254"/>
                  <a:pt x="91728" y="139254"/>
                </a:cubicBezTo>
                <a:cubicBezTo>
                  <a:pt x="95708" y="139254"/>
                  <a:pt x="99328" y="137591"/>
                  <a:pt x="101938" y="134948"/>
                </a:cubicBezTo>
                <a:cubicBezTo>
                  <a:pt x="104515" y="137591"/>
                  <a:pt x="108136" y="139254"/>
                  <a:pt x="112115" y="139254"/>
                </a:cubicBezTo>
                <a:cubicBezTo>
                  <a:pt x="114301" y="139254"/>
                  <a:pt x="116389" y="138765"/>
                  <a:pt x="118248" y="137852"/>
                </a:cubicBezTo>
                <a:lnTo>
                  <a:pt x="118248" y="161273"/>
                </a:lnTo>
                <a:lnTo>
                  <a:pt x="105396" y="161273"/>
                </a:lnTo>
                <a:cubicBezTo>
                  <a:pt x="103634" y="155368"/>
                  <a:pt x="98187" y="151063"/>
                  <a:pt x="91728" y="151063"/>
                </a:cubicBezTo>
                <a:cubicBezTo>
                  <a:pt x="87748" y="151063"/>
                  <a:pt x="84128" y="152726"/>
                  <a:pt x="81551" y="155368"/>
                </a:cubicBezTo>
                <a:cubicBezTo>
                  <a:pt x="78941" y="152726"/>
                  <a:pt x="75320" y="151063"/>
                  <a:pt x="71341" y="151063"/>
                </a:cubicBezTo>
                <a:cubicBezTo>
                  <a:pt x="67361" y="151063"/>
                  <a:pt x="63740" y="152726"/>
                  <a:pt x="61163" y="155368"/>
                </a:cubicBezTo>
                <a:cubicBezTo>
                  <a:pt x="58554" y="152726"/>
                  <a:pt x="54933" y="151063"/>
                  <a:pt x="50953" y="151063"/>
                </a:cubicBezTo>
                <a:cubicBezTo>
                  <a:pt x="46974" y="151063"/>
                  <a:pt x="43353" y="152726"/>
                  <a:pt x="40776" y="155368"/>
                </a:cubicBezTo>
                <a:cubicBezTo>
                  <a:pt x="38166" y="152726"/>
                  <a:pt x="34545" y="151063"/>
                  <a:pt x="30566" y="151063"/>
                </a:cubicBezTo>
                <a:cubicBezTo>
                  <a:pt x="28380" y="151063"/>
                  <a:pt x="26293" y="151552"/>
                  <a:pt x="24466" y="152465"/>
                </a:cubicBezTo>
                <a:lnTo>
                  <a:pt x="24466" y="137852"/>
                </a:lnTo>
                <a:cubicBezTo>
                  <a:pt x="26293" y="138765"/>
                  <a:pt x="28380" y="139254"/>
                  <a:pt x="30566" y="139254"/>
                </a:cubicBezTo>
                <a:cubicBezTo>
                  <a:pt x="34545" y="139254"/>
                  <a:pt x="38166" y="137591"/>
                  <a:pt x="40776" y="134948"/>
                </a:cubicBezTo>
                <a:cubicBezTo>
                  <a:pt x="43353" y="137591"/>
                  <a:pt x="46974" y="139254"/>
                  <a:pt x="50953" y="139254"/>
                </a:cubicBezTo>
                <a:cubicBezTo>
                  <a:pt x="57412" y="139254"/>
                  <a:pt x="62859" y="134948"/>
                  <a:pt x="64621" y="129044"/>
                </a:cubicBezTo>
                <a:close/>
                <a:moveTo>
                  <a:pt x="30566" y="159218"/>
                </a:moveTo>
                <a:cubicBezTo>
                  <a:pt x="33926" y="159218"/>
                  <a:pt x="36698" y="161958"/>
                  <a:pt x="36698" y="165350"/>
                </a:cubicBezTo>
                <a:cubicBezTo>
                  <a:pt x="36698" y="168710"/>
                  <a:pt x="33926" y="171450"/>
                  <a:pt x="30566" y="171450"/>
                </a:cubicBezTo>
                <a:cubicBezTo>
                  <a:pt x="27206" y="171450"/>
                  <a:pt x="24466" y="168710"/>
                  <a:pt x="24466" y="165350"/>
                </a:cubicBezTo>
                <a:cubicBezTo>
                  <a:pt x="24466" y="161958"/>
                  <a:pt x="27206" y="159218"/>
                  <a:pt x="30566" y="159218"/>
                </a:cubicBezTo>
                <a:close/>
                <a:moveTo>
                  <a:pt x="50953" y="159218"/>
                </a:moveTo>
                <a:cubicBezTo>
                  <a:pt x="54313" y="159218"/>
                  <a:pt x="57086" y="161958"/>
                  <a:pt x="57086" y="165350"/>
                </a:cubicBezTo>
                <a:cubicBezTo>
                  <a:pt x="57086" y="168710"/>
                  <a:pt x="54313" y="171450"/>
                  <a:pt x="50953" y="171450"/>
                </a:cubicBezTo>
                <a:cubicBezTo>
                  <a:pt x="47593" y="171450"/>
                  <a:pt x="44853" y="168710"/>
                  <a:pt x="44853" y="165350"/>
                </a:cubicBezTo>
                <a:cubicBezTo>
                  <a:pt x="44853" y="161958"/>
                  <a:pt x="47593" y="159218"/>
                  <a:pt x="50953" y="159218"/>
                </a:cubicBezTo>
                <a:close/>
                <a:moveTo>
                  <a:pt x="71341" y="159218"/>
                </a:moveTo>
                <a:cubicBezTo>
                  <a:pt x="74700" y="159218"/>
                  <a:pt x="77473" y="161958"/>
                  <a:pt x="77473" y="165350"/>
                </a:cubicBezTo>
                <a:cubicBezTo>
                  <a:pt x="77473" y="168710"/>
                  <a:pt x="74700" y="171450"/>
                  <a:pt x="71341" y="171450"/>
                </a:cubicBezTo>
                <a:cubicBezTo>
                  <a:pt x="67981" y="171450"/>
                  <a:pt x="65241" y="168710"/>
                  <a:pt x="65241" y="165350"/>
                </a:cubicBezTo>
                <a:cubicBezTo>
                  <a:pt x="65241" y="161958"/>
                  <a:pt x="67981" y="159218"/>
                  <a:pt x="71341" y="159218"/>
                </a:cubicBezTo>
                <a:close/>
                <a:moveTo>
                  <a:pt x="91728" y="159218"/>
                </a:moveTo>
                <a:cubicBezTo>
                  <a:pt x="95088" y="159218"/>
                  <a:pt x="97861" y="161958"/>
                  <a:pt x="97861" y="165350"/>
                </a:cubicBezTo>
                <a:cubicBezTo>
                  <a:pt x="97861" y="168710"/>
                  <a:pt x="95088" y="171450"/>
                  <a:pt x="91728" y="171450"/>
                </a:cubicBezTo>
                <a:cubicBezTo>
                  <a:pt x="88368" y="171450"/>
                  <a:pt x="85628" y="168710"/>
                  <a:pt x="85628" y="165350"/>
                </a:cubicBezTo>
                <a:cubicBezTo>
                  <a:pt x="85628" y="161958"/>
                  <a:pt x="88368" y="159218"/>
                  <a:pt x="91728" y="159218"/>
                </a:cubicBezTo>
                <a:close/>
                <a:moveTo>
                  <a:pt x="16311" y="8155"/>
                </a:moveTo>
                <a:lnTo>
                  <a:pt x="16311" y="200612"/>
                </a:lnTo>
                <a:lnTo>
                  <a:pt x="8156" y="200612"/>
                </a:lnTo>
                <a:lnTo>
                  <a:pt x="8156" y="8155"/>
                </a:lnTo>
                <a:close/>
                <a:moveTo>
                  <a:pt x="134558" y="8155"/>
                </a:moveTo>
                <a:lnTo>
                  <a:pt x="134558" y="200612"/>
                </a:lnTo>
                <a:lnTo>
                  <a:pt x="126403" y="200612"/>
                </a:lnTo>
                <a:lnTo>
                  <a:pt x="126403" y="8155"/>
                </a:lnTo>
                <a:close/>
                <a:moveTo>
                  <a:pt x="4078" y="0"/>
                </a:moveTo>
                <a:cubicBezTo>
                  <a:pt x="1795" y="0"/>
                  <a:pt x="1" y="1827"/>
                  <a:pt x="1" y="4077"/>
                </a:cubicBezTo>
                <a:lnTo>
                  <a:pt x="1" y="204690"/>
                </a:lnTo>
                <a:cubicBezTo>
                  <a:pt x="1" y="206940"/>
                  <a:pt x="1795" y="208767"/>
                  <a:pt x="4078" y="208767"/>
                </a:cubicBezTo>
                <a:lnTo>
                  <a:pt x="20388" y="208767"/>
                </a:lnTo>
                <a:cubicBezTo>
                  <a:pt x="22639" y="208767"/>
                  <a:pt x="24466" y="206940"/>
                  <a:pt x="24466" y="204690"/>
                </a:cubicBezTo>
                <a:lnTo>
                  <a:pt x="24466" y="178235"/>
                </a:lnTo>
                <a:cubicBezTo>
                  <a:pt x="26293" y="179116"/>
                  <a:pt x="28380" y="179605"/>
                  <a:pt x="30566" y="179605"/>
                </a:cubicBezTo>
                <a:cubicBezTo>
                  <a:pt x="34545" y="179605"/>
                  <a:pt x="38166" y="177974"/>
                  <a:pt x="40776" y="175332"/>
                </a:cubicBezTo>
                <a:cubicBezTo>
                  <a:pt x="43353" y="177974"/>
                  <a:pt x="46974" y="179605"/>
                  <a:pt x="50953" y="179605"/>
                </a:cubicBezTo>
                <a:cubicBezTo>
                  <a:pt x="54933" y="179605"/>
                  <a:pt x="58554" y="177974"/>
                  <a:pt x="61163" y="175332"/>
                </a:cubicBezTo>
                <a:cubicBezTo>
                  <a:pt x="63740" y="177974"/>
                  <a:pt x="67361" y="179605"/>
                  <a:pt x="71341" y="179605"/>
                </a:cubicBezTo>
                <a:cubicBezTo>
                  <a:pt x="75320" y="179605"/>
                  <a:pt x="78941" y="177974"/>
                  <a:pt x="81551" y="175332"/>
                </a:cubicBezTo>
                <a:cubicBezTo>
                  <a:pt x="84128" y="177974"/>
                  <a:pt x="87748" y="179605"/>
                  <a:pt x="91728" y="179605"/>
                </a:cubicBezTo>
                <a:cubicBezTo>
                  <a:pt x="98187" y="179605"/>
                  <a:pt x="103634" y="175299"/>
                  <a:pt x="105396" y="169428"/>
                </a:cubicBezTo>
                <a:lnTo>
                  <a:pt x="118248" y="169428"/>
                </a:lnTo>
                <a:lnTo>
                  <a:pt x="118248" y="204690"/>
                </a:lnTo>
                <a:cubicBezTo>
                  <a:pt x="118248" y="206940"/>
                  <a:pt x="120042" y="208767"/>
                  <a:pt x="122325" y="208767"/>
                </a:cubicBezTo>
                <a:lnTo>
                  <a:pt x="138635" y="208767"/>
                </a:lnTo>
                <a:cubicBezTo>
                  <a:pt x="140886" y="208767"/>
                  <a:pt x="142713" y="206940"/>
                  <a:pt x="142713" y="204690"/>
                </a:cubicBezTo>
                <a:lnTo>
                  <a:pt x="142713" y="4077"/>
                </a:lnTo>
                <a:cubicBezTo>
                  <a:pt x="142713" y="1827"/>
                  <a:pt x="140886" y="0"/>
                  <a:pt x="138635" y="0"/>
                </a:cubicBezTo>
                <a:lnTo>
                  <a:pt x="122325" y="0"/>
                </a:lnTo>
                <a:cubicBezTo>
                  <a:pt x="120042" y="0"/>
                  <a:pt x="118248" y="1827"/>
                  <a:pt x="118248" y="4077"/>
                </a:cubicBezTo>
                <a:lnTo>
                  <a:pt x="118248" y="30532"/>
                </a:lnTo>
                <a:cubicBezTo>
                  <a:pt x="116389" y="29651"/>
                  <a:pt x="114301" y="29162"/>
                  <a:pt x="112115" y="29162"/>
                </a:cubicBezTo>
                <a:cubicBezTo>
                  <a:pt x="108136" y="29162"/>
                  <a:pt x="104515" y="30793"/>
                  <a:pt x="101938" y="33435"/>
                </a:cubicBezTo>
                <a:cubicBezTo>
                  <a:pt x="99328" y="30793"/>
                  <a:pt x="95708" y="29162"/>
                  <a:pt x="91728" y="29162"/>
                </a:cubicBezTo>
                <a:cubicBezTo>
                  <a:pt x="87748" y="29162"/>
                  <a:pt x="84128" y="30793"/>
                  <a:pt x="81551" y="33435"/>
                </a:cubicBezTo>
                <a:cubicBezTo>
                  <a:pt x="78941" y="30793"/>
                  <a:pt x="75320" y="29162"/>
                  <a:pt x="71341" y="29162"/>
                </a:cubicBezTo>
                <a:cubicBezTo>
                  <a:pt x="67361" y="29162"/>
                  <a:pt x="63740" y="30793"/>
                  <a:pt x="61163" y="33435"/>
                </a:cubicBezTo>
                <a:cubicBezTo>
                  <a:pt x="58554" y="30793"/>
                  <a:pt x="54933" y="29162"/>
                  <a:pt x="50953" y="29162"/>
                </a:cubicBezTo>
                <a:cubicBezTo>
                  <a:pt x="44494" y="29162"/>
                  <a:pt x="39047" y="33468"/>
                  <a:pt x="37285" y="39340"/>
                </a:cubicBezTo>
                <a:lnTo>
                  <a:pt x="24466" y="39340"/>
                </a:lnTo>
                <a:lnTo>
                  <a:pt x="24466" y="4077"/>
                </a:lnTo>
                <a:cubicBezTo>
                  <a:pt x="24466" y="1827"/>
                  <a:pt x="22639" y="0"/>
                  <a:pt x="20388" y="0"/>
                </a:cubicBezTo>
                <a:close/>
              </a:path>
            </a:pathLst>
          </a:custGeom>
          <a:solidFill>
            <a:srgbClr val="5B72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" name="Google Shape;262;p33"/>
          <p:cNvGrpSpPr/>
          <p:nvPr/>
        </p:nvGrpSpPr>
        <p:grpSpPr>
          <a:xfrm>
            <a:off x="2075660" y="2820952"/>
            <a:ext cx="310430" cy="308449"/>
            <a:chOff x="1190625" y="243100"/>
            <a:chExt cx="5252625" cy="5219100"/>
          </a:xfrm>
        </p:grpSpPr>
        <p:sp>
          <p:nvSpPr>
            <p:cNvPr id="263" name="Google Shape;263;p33"/>
            <p:cNvSpPr/>
            <p:nvPr/>
          </p:nvSpPr>
          <p:spPr>
            <a:xfrm>
              <a:off x="1190625" y="243100"/>
              <a:ext cx="358025" cy="407675"/>
            </a:xfrm>
            <a:custGeom>
              <a:avLst/>
              <a:gdLst/>
              <a:ahLst/>
              <a:cxnLst/>
              <a:rect l="l" t="t" r="r" b="b"/>
              <a:pathLst>
                <a:path w="14321" h="16307" extrusionOk="0">
                  <a:moveTo>
                    <a:pt x="4090" y="0"/>
                  </a:moveTo>
                  <a:cubicBezTo>
                    <a:pt x="3559" y="0"/>
                    <a:pt x="3023" y="105"/>
                    <a:pt x="2512" y="323"/>
                  </a:cubicBezTo>
                  <a:cubicBezTo>
                    <a:pt x="979" y="943"/>
                    <a:pt x="0" y="2443"/>
                    <a:pt x="0" y="4074"/>
                  </a:cubicBezTo>
                  <a:lnTo>
                    <a:pt x="0" y="12229"/>
                  </a:lnTo>
                  <a:cubicBezTo>
                    <a:pt x="0" y="14480"/>
                    <a:pt x="1827" y="16307"/>
                    <a:pt x="4077" y="16307"/>
                  </a:cubicBezTo>
                  <a:cubicBezTo>
                    <a:pt x="5904" y="16307"/>
                    <a:pt x="7437" y="15132"/>
                    <a:pt x="7959" y="13469"/>
                  </a:cubicBezTo>
                  <a:cubicBezTo>
                    <a:pt x="8545" y="13768"/>
                    <a:pt x="9194" y="13920"/>
                    <a:pt x="9842" y="13920"/>
                  </a:cubicBezTo>
                  <a:cubicBezTo>
                    <a:pt x="10889" y="13920"/>
                    <a:pt x="11936" y="13524"/>
                    <a:pt x="12722" y="12718"/>
                  </a:cubicBezTo>
                  <a:cubicBezTo>
                    <a:pt x="14320" y="11153"/>
                    <a:pt x="14320" y="8543"/>
                    <a:pt x="12722" y="6977"/>
                  </a:cubicBezTo>
                  <a:lnTo>
                    <a:pt x="6948" y="1204"/>
                  </a:lnTo>
                  <a:cubicBezTo>
                    <a:pt x="6187" y="421"/>
                    <a:pt x="5150" y="0"/>
                    <a:pt x="409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1190625" y="866050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0"/>
                  </a:moveTo>
                  <a:cubicBezTo>
                    <a:pt x="1827" y="0"/>
                    <a:pt x="0" y="1827"/>
                    <a:pt x="0" y="4078"/>
                  </a:cubicBezTo>
                  <a:cubicBezTo>
                    <a:pt x="0" y="6329"/>
                    <a:pt x="1827" y="8155"/>
                    <a:pt x="4077" y="8155"/>
                  </a:cubicBezTo>
                  <a:cubicBezTo>
                    <a:pt x="6328" y="8155"/>
                    <a:pt x="8155" y="6329"/>
                    <a:pt x="8155" y="4078"/>
                  </a:cubicBezTo>
                  <a:cubicBezTo>
                    <a:pt x="8155" y="1827"/>
                    <a:pt x="6328" y="0"/>
                    <a:pt x="407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1190625" y="2122725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1"/>
                  </a:moveTo>
                  <a:cubicBezTo>
                    <a:pt x="1827" y="1"/>
                    <a:pt x="0" y="1827"/>
                    <a:pt x="0" y="4078"/>
                  </a:cubicBezTo>
                  <a:cubicBezTo>
                    <a:pt x="0" y="6329"/>
                    <a:pt x="1827" y="8155"/>
                    <a:pt x="4077" y="8155"/>
                  </a:cubicBezTo>
                  <a:cubicBezTo>
                    <a:pt x="6328" y="8155"/>
                    <a:pt x="8155" y="6329"/>
                    <a:pt x="8155" y="4078"/>
                  </a:cubicBezTo>
                  <a:cubicBezTo>
                    <a:pt x="8155" y="1827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1190625" y="1284400"/>
              <a:ext cx="203875" cy="623050"/>
            </a:xfrm>
            <a:custGeom>
              <a:avLst/>
              <a:gdLst/>
              <a:ahLst/>
              <a:cxnLst/>
              <a:rect l="l" t="t" r="r" b="b"/>
              <a:pathLst>
                <a:path w="8155" h="24922" extrusionOk="0">
                  <a:moveTo>
                    <a:pt x="4077" y="0"/>
                  </a:moveTo>
                  <a:cubicBezTo>
                    <a:pt x="1827" y="0"/>
                    <a:pt x="0" y="1860"/>
                    <a:pt x="0" y="4078"/>
                  </a:cubicBezTo>
                  <a:lnTo>
                    <a:pt x="0" y="20844"/>
                  </a:lnTo>
                  <a:cubicBezTo>
                    <a:pt x="0" y="23095"/>
                    <a:pt x="1827" y="24922"/>
                    <a:pt x="4077" y="24922"/>
                  </a:cubicBezTo>
                  <a:cubicBezTo>
                    <a:pt x="6328" y="24922"/>
                    <a:pt x="8155" y="23095"/>
                    <a:pt x="8155" y="20844"/>
                  </a:cubicBezTo>
                  <a:lnTo>
                    <a:pt x="8155" y="4078"/>
                  </a:lnTo>
                  <a:cubicBezTo>
                    <a:pt x="8155" y="1860"/>
                    <a:pt x="6328" y="0"/>
                    <a:pt x="407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1190625" y="3379400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1"/>
                  </a:moveTo>
                  <a:cubicBezTo>
                    <a:pt x="1827" y="1"/>
                    <a:pt x="0" y="1827"/>
                    <a:pt x="0" y="4078"/>
                  </a:cubicBezTo>
                  <a:cubicBezTo>
                    <a:pt x="0" y="6329"/>
                    <a:pt x="1827" y="8156"/>
                    <a:pt x="4077" y="8156"/>
                  </a:cubicBezTo>
                  <a:cubicBezTo>
                    <a:pt x="6328" y="8156"/>
                    <a:pt x="8155" y="6329"/>
                    <a:pt x="8155" y="4078"/>
                  </a:cubicBezTo>
                  <a:cubicBezTo>
                    <a:pt x="8155" y="1827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1190625" y="4636075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1"/>
                  </a:moveTo>
                  <a:cubicBezTo>
                    <a:pt x="1827" y="1"/>
                    <a:pt x="0" y="1828"/>
                    <a:pt x="0" y="4078"/>
                  </a:cubicBezTo>
                  <a:cubicBezTo>
                    <a:pt x="0" y="6297"/>
                    <a:pt x="1827" y="8156"/>
                    <a:pt x="4077" y="8156"/>
                  </a:cubicBezTo>
                  <a:cubicBezTo>
                    <a:pt x="6328" y="8156"/>
                    <a:pt x="8155" y="6297"/>
                    <a:pt x="8155" y="4078"/>
                  </a:cubicBezTo>
                  <a:cubicBezTo>
                    <a:pt x="8155" y="1828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1190625" y="2541075"/>
              <a:ext cx="203875" cy="623075"/>
            </a:xfrm>
            <a:custGeom>
              <a:avLst/>
              <a:gdLst/>
              <a:ahLst/>
              <a:cxnLst/>
              <a:rect l="l" t="t" r="r" b="b"/>
              <a:pathLst>
                <a:path w="8155" h="24923" extrusionOk="0">
                  <a:moveTo>
                    <a:pt x="4077" y="0"/>
                  </a:moveTo>
                  <a:cubicBezTo>
                    <a:pt x="1827" y="0"/>
                    <a:pt x="0" y="1827"/>
                    <a:pt x="0" y="4078"/>
                  </a:cubicBezTo>
                  <a:lnTo>
                    <a:pt x="0" y="20845"/>
                  </a:lnTo>
                  <a:cubicBezTo>
                    <a:pt x="0" y="23095"/>
                    <a:pt x="1827" y="24922"/>
                    <a:pt x="4077" y="24922"/>
                  </a:cubicBezTo>
                  <a:cubicBezTo>
                    <a:pt x="6328" y="24922"/>
                    <a:pt x="8155" y="23095"/>
                    <a:pt x="8155" y="20845"/>
                  </a:cubicBezTo>
                  <a:lnTo>
                    <a:pt x="8155" y="4078"/>
                  </a:lnTo>
                  <a:cubicBezTo>
                    <a:pt x="8155" y="1827"/>
                    <a:pt x="6328" y="0"/>
                    <a:pt x="407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1190625" y="3797750"/>
              <a:ext cx="203875" cy="623075"/>
            </a:xfrm>
            <a:custGeom>
              <a:avLst/>
              <a:gdLst/>
              <a:ahLst/>
              <a:cxnLst/>
              <a:rect l="l" t="t" r="r" b="b"/>
              <a:pathLst>
                <a:path w="8155" h="24923" extrusionOk="0">
                  <a:moveTo>
                    <a:pt x="4077" y="1"/>
                  </a:moveTo>
                  <a:cubicBezTo>
                    <a:pt x="1827" y="1"/>
                    <a:pt x="0" y="1827"/>
                    <a:pt x="0" y="4078"/>
                  </a:cubicBezTo>
                  <a:lnTo>
                    <a:pt x="0" y="20845"/>
                  </a:lnTo>
                  <a:cubicBezTo>
                    <a:pt x="0" y="23096"/>
                    <a:pt x="1827" y="24922"/>
                    <a:pt x="4077" y="24922"/>
                  </a:cubicBezTo>
                  <a:cubicBezTo>
                    <a:pt x="6328" y="24922"/>
                    <a:pt x="8155" y="23096"/>
                    <a:pt x="8155" y="20845"/>
                  </a:cubicBezTo>
                  <a:lnTo>
                    <a:pt x="8155" y="4078"/>
                  </a:lnTo>
                  <a:cubicBezTo>
                    <a:pt x="8155" y="1827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3266875" y="2329250"/>
              <a:ext cx="224275" cy="203700"/>
            </a:xfrm>
            <a:custGeom>
              <a:avLst/>
              <a:gdLst/>
              <a:ahLst/>
              <a:cxnLst/>
              <a:rect l="l" t="t" r="r" b="b"/>
              <a:pathLst>
                <a:path w="8971" h="8148" extrusionOk="0">
                  <a:moveTo>
                    <a:pt x="4485" y="0"/>
                  </a:moveTo>
                  <a:cubicBezTo>
                    <a:pt x="3442" y="0"/>
                    <a:pt x="2398" y="400"/>
                    <a:pt x="1599" y="1199"/>
                  </a:cubicBezTo>
                  <a:cubicBezTo>
                    <a:pt x="0" y="2798"/>
                    <a:pt x="0" y="5375"/>
                    <a:pt x="1599" y="6973"/>
                  </a:cubicBezTo>
                  <a:cubicBezTo>
                    <a:pt x="2381" y="7756"/>
                    <a:pt x="3425" y="8147"/>
                    <a:pt x="4469" y="8147"/>
                  </a:cubicBezTo>
                  <a:cubicBezTo>
                    <a:pt x="5513" y="8147"/>
                    <a:pt x="6557" y="7756"/>
                    <a:pt x="7372" y="6973"/>
                  </a:cubicBezTo>
                  <a:cubicBezTo>
                    <a:pt x="8971" y="5375"/>
                    <a:pt x="8971" y="2798"/>
                    <a:pt x="7372" y="1199"/>
                  </a:cubicBezTo>
                  <a:cubicBezTo>
                    <a:pt x="6573" y="400"/>
                    <a:pt x="5529" y="0"/>
                    <a:pt x="4485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2435050" y="1497250"/>
              <a:ext cx="223475" cy="203075"/>
            </a:xfrm>
            <a:custGeom>
              <a:avLst/>
              <a:gdLst/>
              <a:ahLst/>
              <a:cxnLst/>
              <a:rect l="l" t="t" r="r" b="b"/>
              <a:pathLst>
                <a:path w="8939" h="8123" extrusionOk="0">
                  <a:moveTo>
                    <a:pt x="4466" y="0"/>
                  </a:moveTo>
                  <a:cubicBezTo>
                    <a:pt x="3418" y="0"/>
                    <a:pt x="2366" y="392"/>
                    <a:pt x="1567" y="1174"/>
                  </a:cubicBezTo>
                  <a:cubicBezTo>
                    <a:pt x="1" y="2773"/>
                    <a:pt x="1" y="5350"/>
                    <a:pt x="1567" y="6948"/>
                  </a:cubicBezTo>
                  <a:cubicBezTo>
                    <a:pt x="2350" y="7731"/>
                    <a:pt x="3426" y="8122"/>
                    <a:pt x="4470" y="8122"/>
                  </a:cubicBezTo>
                  <a:cubicBezTo>
                    <a:pt x="5514" y="8122"/>
                    <a:pt x="6558" y="7731"/>
                    <a:pt x="7340" y="6948"/>
                  </a:cubicBezTo>
                  <a:cubicBezTo>
                    <a:pt x="8939" y="5350"/>
                    <a:pt x="8939" y="2773"/>
                    <a:pt x="7340" y="1174"/>
                  </a:cubicBezTo>
                  <a:cubicBezTo>
                    <a:pt x="6558" y="392"/>
                    <a:pt x="5514" y="0"/>
                    <a:pt x="446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2722125" y="1774500"/>
              <a:ext cx="490950" cy="481175"/>
            </a:xfrm>
            <a:custGeom>
              <a:avLst/>
              <a:gdLst/>
              <a:ahLst/>
              <a:cxnLst/>
              <a:rect l="l" t="t" r="r" b="b"/>
              <a:pathLst>
                <a:path w="19638" h="19247" extrusionOk="0">
                  <a:moveTo>
                    <a:pt x="4078" y="1"/>
                  </a:moveTo>
                  <a:cubicBezTo>
                    <a:pt x="3001" y="1"/>
                    <a:pt x="1957" y="425"/>
                    <a:pt x="1207" y="1175"/>
                  </a:cubicBezTo>
                  <a:cubicBezTo>
                    <a:pt x="424" y="1958"/>
                    <a:pt x="0" y="2969"/>
                    <a:pt x="0" y="4078"/>
                  </a:cubicBezTo>
                  <a:cubicBezTo>
                    <a:pt x="0" y="5155"/>
                    <a:pt x="424" y="6199"/>
                    <a:pt x="1207" y="6949"/>
                  </a:cubicBezTo>
                  <a:lnTo>
                    <a:pt x="12298" y="18072"/>
                  </a:lnTo>
                  <a:cubicBezTo>
                    <a:pt x="13048" y="18822"/>
                    <a:pt x="14092" y="19247"/>
                    <a:pt x="15168" y="19247"/>
                  </a:cubicBezTo>
                  <a:cubicBezTo>
                    <a:pt x="16277" y="19247"/>
                    <a:pt x="17289" y="18822"/>
                    <a:pt x="18072" y="18072"/>
                  </a:cubicBezTo>
                  <a:cubicBezTo>
                    <a:pt x="19637" y="16474"/>
                    <a:pt x="19637" y="13864"/>
                    <a:pt x="18072" y="12299"/>
                  </a:cubicBezTo>
                  <a:lnTo>
                    <a:pt x="6948" y="1175"/>
                  </a:lnTo>
                  <a:cubicBezTo>
                    <a:pt x="6198" y="425"/>
                    <a:pt x="5154" y="1"/>
                    <a:pt x="407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1889500" y="941875"/>
              <a:ext cx="491750" cy="482000"/>
            </a:xfrm>
            <a:custGeom>
              <a:avLst/>
              <a:gdLst/>
              <a:ahLst/>
              <a:cxnLst/>
              <a:rect l="l" t="t" r="r" b="b"/>
              <a:pathLst>
                <a:path w="19670" h="19280" extrusionOk="0">
                  <a:moveTo>
                    <a:pt x="4078" y="1"/>
                  </a:moveTo>
                  <a:cubicBezTo>
                    <a:pt x="3001" y="1"/>
                    <a:pt x="1990" y="425"/>
                    <a:pt x="1207" y="1208"/>
                  </a:cubicBezTo>
                  <a:cubicBezTo>
                    <a:pt x="424" y="1991"/>
                    <a:pt x="0" y="3002"/>
                    <a:pt x="0" y="4078"/>
                  </a:cubicBezTo>
                  <a:cubicBezTo>
                    <a:pt x="0" y="5188"/>
                    <a:pt x="424" y="6199"/>
                    <a:pt x="1207" y="6982"/>
                  </a:cubicBezTo>
                  <a:lnTo>
                    <a:pt x="12298" y="18072"/>
                  </a:lnTo>
                  <a:cubicBezTo>
                    <a:pt x="13081" y="18855"/>
                    <a:pt x="14092" y="19279"/>
                    <a:pt x="15201" y="19279"/>
                  </a:cubicBezTo>
                  <a:cubicBezTo>
                    <a:pt x="16278" y="19279"/>
                    <a:pt x="17289" y="18855"/>
                    <a:pt x="18072" y="18072"/>
                  </a:cubicBezTo>
                  <a:cubicBezTo>
                    <a:pt x="19670" y="16474"/>
                    <a:pt x="19670" y="13897"/>
                    <a:pt x="18072" y="12299"/>
                  </a:cubicBezTo>
                  <a:lnTo>
                    <a:pt x="6981" y="1208"/>
                  </a:lnTo>
                  <a:cubicBezTo>
                    <a:pt x="6198" y="425"/>
                    <a:pt x="5187" y="1"/>
                    <a:pt x="407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1612225" y="664625"/>
              <a:ext cx="203900" cy="203075"/>
            </a:xfrm>
            <a:custGeom>
              <a:avLst/>
              <a:gdLst/>
              <a:ahLst/>
              <a:cxnLst/>
              <a:rect l="l" t="t" r="r" b="b"/>
              <a:pathLst>
                <a:path w="8156" h="8123" extrusionOk="0">
                  <a:moveTo>
                    <a:pt x="4078" y="0"/>
                  </a:moveTo>
                  <a:cubicBezTo>
                    <a:pt x="1958" y="0"/>
                    <a:pt x="0" y="1794"/>
                    <a:pt x="0" y="4078"/>
                  </a:cubicBezTo>
                  <a:cubicBezTo>
                    <a:pt x="0" y="6361"/>
                    <a:pt x="1827" y="8123"/>
                    <a:pt x="4078" y="8123"/>
                  </a:cubicBezTo>
                  <a:cubicBezTo>
                    <a:pt x="6329" y="8123"/>
                    <a:pt x="8155" y="6361"/>
                    <a:pt x="8155" y="4078"/>
                  </a:cubicBezTo>
                  <a:cubicBezTo>
                    <a:pt x="8155" y="1892"/>
                    <a:pt x="6296" y="0"/>
                    <a:pt x="407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1190625" y="2606525"/>
              <a:ext cx="5252625" cy="2855675"/>
            </a:xfrm>
            <a:custGeom>
              <a:avLst/>
              <a:gdLst/>
              <a:ahLst/>
              <a:cxnLst/>
              <a:rect l="l" t="t" r="r" b="b"/>
              <a:pathLst>
                <a:path w="210105" h="114227" extrusionOk="0">
                  <a:moveTo>
                    <a:pt x="28379" y="91621"/>
                  </a:moveTo>
                  <a:cubicBezTo>
                    <a:pt x="31609" y="95797"/>
                    <a:pt x="33696" y="100853"/>
                    <a:pt x="34381" y="106072"/>
                  </a:cubicBezTo>
                  <a:lnTo>
                    <a:pt x="13929" y="106072"/>
                  </a:lnTo>
                  <a:lnTo>
                    <a:pt x="28379" y="91621"/>
                  </a:lnTo>
                  <a:close/>
                  <a:moveTo>
                    <a:pt x="104384" y="15617"/>
                  </a:moveTo>
                  <a:lnTo>
                    <a:pt x="194871" y="106072"/>
                  </a:lnTo>
                  <a:lnTo>
                    <a:pt x="42602" y="106072"/>
                  </a:lnTo>
                  <a:cubicBezTo>
                    <a:pt x="42602" y="106007"/>
                    <a:pt x="42602" y="105974"/>
                    <a:pt x="42602" y="105909"/>
                  </a:cubicBezTo>
                  <a:cubicBezTo>
                    <a:pt x="41786" y="98569"/>
                    <a:pt x="38850" y="91523"/>
                    <a:pt x="34218" y="85815"/>
                  </a:cubicBezTo>
                  <a:lnTo>
                    <a:pt x="104384" y="15617"/>
                  </a:lnTo>
                  <a:close/>
                  <a:moveTo>
                    <a:pt x="98626" y="0"/>
                  </a:moveTo>
                  <a:cubicBezTo>
                    <a:pt x="97582" y="0"/>
                    <a:pt x="96538" y="400"/>
                    <a:pt x="95739" y="1199"/>
                  </a:cubicBezTo>
                  <a:cubicBezTo>
                    <a:pt x="94141" y="2797"/>
                    <a:pt x="94141" y="5374"/>
                    <a:pt x="95739" y="6973"/>
                  </a:cubicBezTo>
                  <a:lnTo>
                    <a:pt x="98642" y="9843"/>
                  </a:lnTo>
                  <a:lnTo>
                    <a:pt x="7894" y="100559"/>
                  </a:lnTo>
                  <a:cubicBezTo>
                    <a:pt x="7307" y="99026"/>
                    <a:pt x="5839" y="97917"/>
                    <a:pt x="4077" y="97917"/>
                  </a:cubicBezTo>
                  <a:cubicBezTo>
                    <a:pt x="1827" y="97917"/>
                    <a:pt x="0" y="99744"/>
                    <a:pt x="0" y="101994"/>
                  </a:cubicBezTo>
                  <a:lnTo>
                    <a:pt x="0" y="110149"/>
                  </a:lnTo>
                  <a:cubicBezTo>
                    <a:pt x="0" y="112302"/>
                    <a:pt x="1892" y="114227"/>
                    <a:pt x="4077" y="114227"/>
                  </a:cubicBezTo>
                  <a:lnTo>
                    <a:pt x="204722" y="114227"/>
                  </a:lnTo>
                  <a:cubicBezTo>
                    <a:pt x="208278" y="114227"/>
                    <a:pt x="210105" y="109791"/>
                    <a:pt x="207593" y="107279"/>
                  </a:cubicBezTo>
                  <a:lnTo>
                    <a:pt x="101513" y="1199"/>
                  </a:lnTo>
                  <a:cubicBezTo>
                    <a:pt x="100714" y="400"/>
                    <a:pt x="99670" y="0"/>
                    <a:pt x="9862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1912325" y="2898250"/>
              <a:ext cx="526850" cy="639375"/>
            </a:xfrm>
            <a:custGeom>
              <a:avLst/>
              <a:gdLst/>
              <a:ahLst/>
              <a:cxnLst/>
              <a:rect l="l" t="t" r="r" b="b"/>
              <a:pathLst>
                <a:path w="21074" h="25575" extrusionOk="0">
                  <a:moveTo>
                    <a:pt x="13967" y="14382"/>
                  </a:moveTo>
                  <a:cubicBezTo>
                    <a:pt x="14209" y="14382"/>
                    <a:pt x="14353" y="14403"/>
                    <a:pt x="14353" y="14452"/>
                  </a:cubicBezTo>
                  <a:cubicBezTo>
                    <a:pt x="14353" y="16115"/>
                    <a:pt x="13995" y="17583"/>
                    <a:pt x="12788" y="18757"/>
                  </a:cubicBezTo>
                  <a:cubicBezTo>
                    <a:pt x="11711" y="19736"/>
                    <a:pt x="10635" y="20225"/>
                    <a:pt x="9526" y="20225"/>
                  </a:cubicBezTo>
                  <a:cubicBezTo>
                    <a:pt x="7927" y="20225"/>
                    <a:pt x="6753" y="19149"/>
                    <a:pt x="6753" y="17550"/>
                  </a:cubicBezTo>
                  <a:cubicBezTo>
                    <a:pt x="6753" y="16311"/>
                    <a:pt x="7373" y="15463"/>
                    <a:pt x="8547" y="15071"/>
                  </a:cubicBezTo>
                  <a:cubicBezTo>
                    <a:pt x="9037" y="14908"/>
                    <a:pt x="12748" y="14382"/>
                    <a:pt x="13967" y="14382"/>
                  </a:cubicBezTo>
                  <a:close/>
                  <a:moveTo>
                    <a:pt x="9852" y="1"/>
                  </a:moveTo>
                  <a:cubicBezTo>
                    <a:pt x="7862" y="1"/>
                    <a:pt x="5970" y="360"/>
                    <a:pt x="4176" y="1110"/>
                  </a:cubicBezTo>
                  <a:cubicBezTo>
                    <a:pt x="1925" y="2056"/>
                    <a:pt x="686" y="3687"/>
                    <a:pt x="2121" y="6036"/>
                  </a:cubicBezTo>
                  <a:cubicBezTo>
                    <a:pt x="2524" y="6728"/>
                    <a:pt x="3024" y="6974"/>
                    <a:pt x="3565" y="6974"/>
                  </a:cubicBezTo>
                  <a:cubicBezTo>
                    <a:pt x="4248" y="6974"/>
                    <a:pt x="4999" y="6581"/>
                    <a:pt x="5709" y="6199"/>
                  </a:cubicBezTo>
                  <a:cubicBezTo>
                    <a:pt x="6726" y="5658"/>
                    <a:pt x="8146" y="5281"/>
                    <a:pt x="9524" y="5281"/>
                  </a:cubicBezTo>
                  <a:cubicBezTo>
                    <a:pt x="10973" y="5281"/>
                    <a:pt x="12375" y="5699"/>
                    <a:pt x="13212" y="6786"/>
                  </a:cubicBezTo>
                  <a:cubicBezTo>
                    <a:pt x="13962" y="7765"/>
                    <a:pt x="14353" y="8939"/>
                    <a:pt x="14353" y="10244"/>
                  </a:cubicBezTo>
                  <a:lnTo>
                    <a:pt x="14353" y="10961"/>
                  </a:lnTo>
                  <a:lnTo>
                    <a:pt x="12200" y="10961"/>
                  </a:lnTo>
                  <a:cubicBezTo>
                    <a:pt x="8253" y="10961"/>
                    <a:pt x="5252" y="11516"/>
                    <a:pt x="3165" y="12625"/>
                  </a:cubicBezTo>
                  <a:cubicBezTo>
                    <a:pt x="1044" y="13734"/>
                    <a:pt x="1" y="15659"/>
                    <a:pt x="1" y="18399"/>
                  </a:cubicBezTo>
                  <a:cubicBezTo>
                    <a:pt x="1" y="22411"/>
                    <a:pt x="2643" y="25575"/>
                    <a:pt x="6818" y="25575"/>
                  </a:cubicBezTo>
                  <a:cubicBezTo>
                    <a:pt x="9689" y="25575"/>
                    <a:pt x="12364" y="24107"/>
                    <a:pt x="14745" y="21204"/>
                  </a:cubicBezTo>
                  <a:lnTo>
                    <a:pt x="14745" y="22802"/>
                  </a:lnTo>
                  <a:cubicBezTo>
                    <a:pt x="14745" y="24368"/>
                    <a:pt x="16539" y="25086"/>
                    <a:pt x="17778" y="25086"/>
                  </a:cubicBezTo>
                  <a:cubicBezTo>
                    <a:pt x="19018" y="25086"/>
                    <a:pt x="21073" y="24499"/>
                    <a:pt x="21073" y="22965"/>
                  </a:cubicBezTo>
                  <a:lnTo>
                    <a:pt x="21073" y="10178"/>
                  </a:lnTo>
                  <a:cubicBezTo>
                    <a:pt x="21073" y="7243"/>
                    <a:pt x="20160" y="4829"/>
                    <a:pt x="18300" y="2872"/>
                  </a:cubicBezTo>
                  <a:cubicBezTo>
                    <a:pt x="16474" y="947"/>
                    <a:pt x="13636" y="1"/>
                    <a:pt x="9852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5029150" y="2544125"/>
              <a:ext cx="579025" cy="990650"/>
            </a:xfrm>
            <a:custGeom>
              <a:avLst/>
              <a:gdLst/>
              <a:ahLst/>
              <a:cxnLst/>
              <a:rect l="l" t="t" r="r" b="b"/>
              <a:pathLst>
                <a:path w="23161" h="39626" extrusionOk="0">
                  <a:moveTo>
                    <a:pt x="11418" y="20103"/>
                  </a:moveTo>
                  <a:cubicBezTo>
                    <a:pt x="12657" y="20103"/>
                    <a:pt x="13766" y="20592"/>
                    <a:pt x="14647" y="21538"/>
                  </a:cubicBezTo>
                  <a:cubicBezTo>
                    <a:pt x="15560" y="22484"/>
                    <a:pt x="16017" y="23561"/>
                    <a:pt x="16017" y="24767"/>
                  </a:cubicBezTo>
                  <a:lnTo>
                    <a:pt x="16017" y="29008"/>
                  </a:lnTo>
                  <a:cubicBezTo>
                    <a:pt x="16017" y="30215"/>
                    <a:pt x="15560" y="31324"/>
                    <a:pt x="14647" y="32303"/>
                  </a:cubicBezTo>
                  <a:cubicBezTo>
                    <a:pt x="13766" y="33281"/>
                    <a:pt x="12690" y="33771"/>
                    <a:pt x="11483" y="33771"/>
                  </a:cubicBezTo>
                  <a:cubicBezTo>
                    <a:pt x="10243" y="33771"/>
                    <a:pt x="9167" y="33314"/>
                    <a:pt x="8188" y="32368"/>
                  </a:cubicBezTo>
                  <a:cubicBezTo>
                    <a:pt x="7242" y="31389"/>
                    <a:pt x="6753" y="30606"/>
                    <a:pt x="6753" y="29954"/>
                  </a:cubicBezTo>
                  <a:lnTo>
                    <a:pt x="6753" y="24767"/>
                  </a:lnTo>
                  <a:cubicBezTo>
                    <a:pt x="6753" y="23397"/>
                    <a:pt x="7242" y="22256"/>
                    <a:pt x="8188" y="21408"/>
                  </a:cubicBezTo>
                  <a:cubicBezTo>
                    <a:pt x="9167" y="20527"/>
                    <a:pt x="10243" y="20103"/>
                    <a:pt x="11418" y="20103"/>
                  </a:cubicBezTo>
                  <a:close/>
                  <a:moveTo>
                    <a:pt x="3288" y="0"/>
                  </a:moveTo>
                  <a:cubicBezTo>
                    <a:pt x="2002" y="0"/>
                    <a:pt x="744" y="450"/>
                    <a:pt x="327" y="1379"/>
                  </a:cubicBezTo>
                  <a:cubicBezTo>
                    <a:pt x="1" y="2064"/>
                    <a:pt x="1" y="2814"/>
                    <a:pt x="1" y="3565"/>
                  </a:cubicBezTo>
                  <a:cubicBezTo>
                    <a:pt x="1" y="14427"/>
                    <a:pt x="1" y="25289"/>
                    <a:pt x="33" y="36152"/>
                  </a:cubicBezTo>
                  <a:cubicBezTo>
                    <a:pt x="33" y="36478"/>
                    <a:pt x="33" y="36804"/>
                    <a:pt x="66" y="37098"/>
                  </a:cubicBezTo>
                  <a:cubicBezTo>
                    <a:pt x="99" y="37293"/>
                    <a:pt x="131" y="37457"/>
                    <a:pt x="196" y="37620"/>
                  </a:cubicBezTo>
                  <a:cubicBezTo>
                    <a:pt x="588" y="38566"/>
                    <a:pt x="1599" y="39120"/>
                    <a:pt x="2610" y="39218"/>
                  </a:cubicBezTo>
                  <a:cubicBezTo>
                    <a:pt x="2796" y="39241"/>
                    <a:pt x="2983" y="39253"/>
                    <a:pt x="3170" y="39253"/>
                  </a:cubicBezTo>
                  <a:cubicBezTo>
                    <a:pt x="4038" y="39253"/>
                    <a:pt x="4902" y="38999"/>
                    <a:pt x="5546" y="38435"/>
                  </a:cubicBezTo>
                  <a:cubicBezTo>
                    <a:pt x="6329" y="37718"/>
                    <a:pt x="6720" y="36543"/>
                    <a:pt x="6296" y="35597"/>
                  </a:cubicBezTo>
                  <a:lnTo>
                    <a:pt x="6296" y="35597"/>
                  </a:lnTo>
                  <a:cubicBezTo>
                    <a:pt x="7769" y="38122"/>
                    <a:pt x="10717" y="39625"/>
                    <a:pt x="13626" y="39625"/>
                  </a:cubicBezTo>
                  <a:cubicBezTo>
                    <a:pt x="14776" y="39625"/>
                    <a:pt x="15919" y="39391"/>
                    <a:pt x="16963" y="38892"/>
                  </a:cubicBezTo>
                  <a:cubicBezTo>
                    <a:pt x="20845" y="37033"/>
                    <a:pt x="22672" y="32433"/>
                    <a:pt x="22965" y="28127"/>
                  </a:cubicBezTo>
                  <a:cubicBezTo>
                    <a:pt x="23161" y="25126"/>
                    <a:pt x="22769" y="21995"/>
                    <a:pt x="21301" y="19353"/>
                  </a:cubicBezTo>
                  <a:cubicBezTo>
                    <a:pt x="19834" y="16678"/>
                    <a:pt x="17224" y="14557"/>
                    <a:pt x="14223" y="14199"/>
                  </a:cubicBezTo>
                  <a:cubicBezTo>
                    <a:pt x="13922" y="14159"/>
                    <a:pt x="13618" y="14140"/>
                    <a:pt x="13314" y="14140"/>
                  </a:cubicBezTo>
                  <a:cubicBezTo>
                    <a:pt x="10589" y="14140"/>
                    <a:pt x="7845" y="15687"/>
                    <a:pt x="6818" y="18211"/>
                  </a:cubicBezTo>
                  <a:cubicBezTo>
                    <a:pt x="6786" y="13220"/>
                    <a:pt x="6786" y="8229"/>
                    <a:pt x="6753" y="3238"/>
                  </a:cubicBezTo>
                  <a:cubicBezTo>
                    <a:pt x="6753" y="2619"/>
                    <a:pt x="6753" y="1966"/>
                    <a:pt x="6459" y="1412"/>
                  </a:cubicBezTo>
                  <a:cubicBezTo>
                    <a:pt x="5978" y="482"/>
                    <a:pt x="4619" y="0"/>
                    <a:pt x="328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3671350" y="4386550"/>
              <a:ext cx="520325" cy="639375"/>
            </a:xfrm>
            <a:custGeom>
              <a:avLst/>
              <a:gdLst/>
              <a:ahLst/>
              <a:cxnLst/>
              <a:rect l="l" t="t" r="r" b="b"/>
              <a:pathLst>
                <a:path w="20813" h="25575" extrusionOk="0">
                  <a:moveTo>
                    <a:pt x="11320" y="0"/>
                  </a:moveTo>
                  <a:cubicBezTo>
                    <a:pt x="4894" y="0"/>
                    <a:pt x="1" y="4012"/>
                    <a:pt x="1" y="10700"/>
                  </a:cubicBezTo>
                  <a:lnTo>
                    <a:pt x="1" y="14875"/>
                  </a:lnTo>
                  <a:cubicBezTo>
                    <a:pt x="1" y="21660"/>
                    <a:pt x="4861" y="25574"/>
                    <a:pt x="11352" y="25574"/>
                  </a:cubicBezTo>
                  <a:cubicBezTo>
                    <a:pt x="13734" y="25574"/>
                    <a:pt x="15756" y="25118"/>
                    <a:pt x="17452" y="24237"/>
                  </a:cubicBezTo>
                  <a:cubicBezTo>
                    <a:pt x="19540" y="23128"/>
                    <a:pt x="20812" y="21236"/>
                    <a:pt x="19181" y="19148"/>
                  </a:cubicBezTo>
                  <a:cubicBezTo>
                    <a:pt x="18619" y="18430"/>
                    <a:pt x="18005" y="18168"/>
                    <a:pt x="17361" y="18168"/>
                  </a:cubicBezTo>
                  <a:cubicBezTo>
                    <a:pt x="16658" y="18168"/>
                    <a:pt x="15918" y="18480"/>
                    <a:pt x="15169" y="18855"/>
                  </a:cubicBezTo>
                  <a:cubicBezTo>
                    <a:pt x="14158" y="19376"/>
                    <a:pt x="13081" y="19605"/>
                    <a:pt x="11874" y="19605"/>
                  </a:cubicBezTo>
                  <a:cubicBezTo>
                    <a:pt x="8482" y="19605"/>
                    <a:pt x="6753" y="18039"/>
                    <a:pt x="6753" y="14842"/>
                  </a:cubicBezTo>
                  <a:lnTo>
                    <a:pt x="6753" y="10700"/>
                  </a:lnTo>
                  <a:cubicBezTo>
                    <a:pt x="6753" y="7535"/>
                    <a:pt x="8449" y="5937"/>
                    <a:pt x="11842" y="5937"/>
                  </a:cubicBezTo>
                  <a:cubicBezTo>
                    <a:pt x="13734" y="5937"/>
                    <a:pt x="15267" y="7340"/>
                    <a:pt x="16996" y="7340"/>
                  </a:cubicBezTo>
                  <a:cubicBezTo>
                    <a:pt x="18561" y="7340"/>
                    <a:pt x="19670" y="5448"/>
                    <a:pt x="19670" y="4045"/>
                  </a:cubicBezTo>
                  <a:cubicBezTo>
                    <a:pt x="19670" y="751"/>
                    <a:pt x="13603" y="0"/>
                    <a:pt x="1132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33"/>
          <p:cNvGrpSpPr/>
          <p:nvPr/>
        </p:nvGrpSpPr>
        <p:grpSpPr>
          <a:xfrm>
            <a:off x="6919533" y="2793903"/>
            <a:ext cx="346769" cy="384284"/>
            <a:chOff x="1446125" y="238125"/>
            <a:chExt cx="4717950" cy="5228350"/>
          </a:xfrm>
        </p:grpSpPr>
        <p:sp>
          <p:nvSpPr>
            <p:cNvPr id="281" name="Google Shape;281;p33"/>
            <p:cNvSpPr/>
            <p:nvPr/>
          </p:nvSpPr>
          <p:spPr>
            <a:xfrm>
              <a:off x="2408075" y="1203150"/>
              <a:ext cx="2368800" cy="1600900"/>
            </a:xfrm>
            <a:custGeom>
              <a:avLst/>
              <a:gdLst/>
              <a:ahLst/>
              <a:cxnLst/>
              <a:rect l="l" t="t" r="r" b="b"/>
              <a:pathLst>
                <a:path w="94752" h="64036" extrusionOk="0">
                  <a:moveTo>
                    <a:pt x="46543" y="0"/>
                  </a:moveTo>
                  <a:cubicBezTo>
                    <a:pt x="45195" y="0"/>
                    <a:pt x="44019" y="883"/>
                    <a:pt x="43627" y="2182"/>
                  </a:cubicBezTo>
                  <a:lnTo>
                    <a:pt x="28358" y="52498"/>
                  </a:lnTo>
                  <a:lnTo>
                    <a:pt x="18971" y="32646"/>
                  </a:lnTo>
                  <a:cubicBezTo>
                    <a:pt x="18481" y="31592"/>
                    <a:pt x="17402" y="30906"/>
                    <a:pt x="16201" y="30906"/>
                  </a:cubicBezTo>
                  <a:lnTo>
                    <a:pt x="3065" y="30906"/>
                  </a:lnTo>
                  <a:cubicBezTo>
                    <a:pt x="1373" y="30906"/>
                    <a:pt x="1" y="32278"/>
                    <a:pt x="1" y="33969"/>
                  </a:cubicBezTo>
                  <a:cubicBezTo>
                    <a:pt x="1" y="35661"/>
                    <a:pt x="1373" y="37033"/>
                    <a:pt x="3065" y="37033"/>
                  </a:cubicBezTo>
                  <a:lnTo>
                    <a:pt x="14265" y="37033"/>
                  </a:lnTo>
                  <a:lnTo>
                    <a:pt x="26201" y="62277"/>
                  </a:lnTo>
                  <a:cubicBezTo>
                    <a:pt x="26761" y="63465"/>
                    <a:pt x="27863" y="64035"/>
                    <a:pt x="28963" y="64035"/>
                  </a:cubicBezTo>
                  <a:cubicBezTo>
                    <a:pt x="30223" y="64035"/>
                    <a:pt x="31480" y="63287"/>
                    <a:pt x="31911" y="61860"/>
                  </a:cubicBezTo>
                  <a:lnTo>
                    <a:pt x="48822" y="6128"/>
                  </a:lnTo>
                  <a:lnTo>
                    <a:pt x="91688" y="6128"/>
                  </a:lnTo>
                  <a:cubicBezTo>
                    <a:pt x="93379" y="6128"/>
                    <a:pt x="94752" y="4755"/>
                    <a:pt x="94752" y="3064"/>
                  </a:cubicBezTo>
                  <a:cubicBezTo>
                    <a:pt x="94752" y="1373"/>
                    <a:pt x="93379" y="0"/>
                    <a:pt x="9168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3754225" y="1788450"/>
              <a:ext cx="1030000" cy="1015600"/>
            </a:xfrm>
            <a:custGeom>
              <a:avLst/>
              <a:gdLst/>
              <a:ahLst/>
              <a:cxnLst/>
              <a:rect l="l" t="t" r="r" b="b"/>
              <a:pathLst>
                <a:path w="41200" h="40624" extrusionOk="0">
                  <a:moveTo>
                    <a:pt x="3346" y="0"/>
                  </a:moveTo>
                  <a:cubicBezTo>
                    <a:pt x="2562" y="0"/>
                    <a:pt x="1778" y="301"/>
                    <a:pt x="1177" y="901"/>
                  </a:cubicBezTo>
                  <a:cubicBezTo>
                    <a:pt x="1" y="2102"/>
                    <a:pt x="1" y="4038"/>
                    <a:pt x="1177" y="5239"/>
                  </a:cubicBezTo>
                  <a:lnTo>
                    <a:pt x="16275" y="20312"/>
                  </a:lnTo>
                  <a:lnTo>
                    <a:pt x="1177" y="35409"/>
                  </a:lnTo>
                  <a:cubicBezTo>
                    <a:pt x="1" y="36586"/>
                    <a:pt x="1" y="38546"/>
                    <a:pt x="1177" y="39723"/>
                  </a:cubicBezTo>
                  <a:cubicBezTo>
                    <a:pt x="1778" y="40323"/>
                    <a:pt x="2562" y="40624"/>
                    <a:pt x="3346" y="40624"/>
                  </a:cubicBezTo>
                  <a:cubicBezTo>
                    <a:pt x="4130" y="40624"/>
                    <a:pt x="4915" y="40323"/>
                    <a:pt x="5515" y="39723"/>
                  </a:cubicBezTo>
                  <a:lnTo>
                    <a:pt x="20588" y="24650"/>
                  </a:lnTo>
                  <a:lnTo>
                    <a:pt x="35685" y="39723"/>
                  </a:lnTo>
                  <a:cubicBezTo>
                    <a:pt x="36286" y="40323"/>
                    <a:pt x="37070" y="40624"/>
                    <a:pt x="37855" y="40624"/>
                  </a:cubicBezTo>
                  <a:cubicBezTo>
                    <a:pt x="38639" y="40624"/>
                    <a:pt x="39423" y="40323"/>
                    <a:pt x="40024" y="39723"/>
                  </a:cubicBezTo>
                  <a:cubicBezTo>
                    <a:pt x="41200" y="38546"/>
                    <a:pt x="41200" y="36586"/>
                    <a:pt x="40024" y="35409"/>
                  </a:cubicBezTo>
                  <a:lnTo>
                    <a:pt x="24926" y="20312"/>
                  </a:lnTo>
                  <a:lnTo>
                    <a:pt x="40024" y="5239"/>
                  </a:lnTo>
                  <a:cubicBezTo>
                    <a:pt x="41200" y="4038"/>
                    <a:pt x="41200" y="2102"/>
                    <a:pt x="40024" y="901"/>
                  </a:cubicBezTo>
                  <a:cubicBezTo>
                    <a:pt x="39423" y="301"/>
                    <a:pt x="38639" y="0"/>
                    <a:pt x="37855" y="0"/>
                  </a:cubicBezTo>
                  <a:cubicBezTo>
                    <a:pt x="37070" y="0"/>
                    <a:pt x="36286" y="301"/>
                    <a:pt x="35685" y="901"/>
                  </a:cubicBezTo>
                  <a:lnTo>
                    <a:pt x="20588" y="15974"/>
                  </a:lnTo>
                  <a:lnTo>
                    <a:pt x="5515" y="901"/>
                  </a:lnTo>
                  <a:cubicBezTo>
                    <a:pt x="4915" y="301"/>
                    <a:pt x="4130" y="0"/>
                    <a:pt x="334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1446125" y="238125"/>
              <a:ext cx="4717950" cy="5228350"/>
            </a:xfrm>
            <a:custGeom>
              <a:avLst/>
              <a:gdLst/>
              <a:ahLst/>
              <a:cxnLst/>
              <a:rect l="l" t="t" r="r" b="b"/>
              <a:pathLst>
                <a:path w="188718" h="209134" extrusionOk="0">
                  <a:moveTo>
                    <a:pt x="58552" y="125730"/>
                  </a:moveTo>
                  <a:lnTo>
                    <a:pt x="58552" y="137837"/>
                  </a:lnTo>
                  <a:lnTo>
                    <a:pt x="58527" y="138009"/>
                  </a:lnTo>
                  <a:cubicBezTo>
                    <a:pt x="58454" y="139210"/>
                    <a:pt x="57449" y="140190"/>
                    <a:pt x="56223" y="140190"/>
                  </a:cubicBezTo>
                  <a:lnTo>
                    <a:pt x="29141" y="140190"/>
                  </a:lnTo>
                  <a:cubicBezTo>
                    <a:pt x="27940" y="140190"/>
                    <a:pt x="26935" y="139283"/>
                    <a:pt x="26837" y="138107"/>
                  </a:cubicBezTo>
                  <a:cubicBezTo>
                    <a:pt x="26837" y="138082"/>
                    <a:pt x="26837" y="138033"/>
                    <a:pt x="26837" y="138009"/>
                  </a:cubicBezTo>
                  <a:lnTo>
                    <a:pt x="26813" y="125730"/>
                  </a:lnTo>
                  <a:close/>
                  <a:moveTo>
                    <a:pt x="73919" y="141244"/>
                  </a:moveTo>
                  <a:lnTo>
                    <a:pt x="61052" y="190335"/>
                  </a:lnTo>
                  <a:lnTo>
                    <a:pt x="49312" y="190335"/>
                  </a:lnTo>
                  <a:lnTo>
                    <a:pt x="61297" y="144626"/>
                  </a:lnTo>
                  <a:cubicBezTo>
                    <a:pt x="62424" y="143744"/>
                    <a:pt x="63355" y="142617"/>
                    <a:pt x="63968" y="141244"/>
                  </a:cubicBezTo>
                  <a:close/>
                  <a:moveTo>
                    <a:pt x="126539" y="141244"/>
                  </a:moveTo>
                  <a:lnTo>
                    <a:pt x="139406" y="190335"/>
                  </a:lnTo>
                  <a:lnTo>
                    <a:pt x="127666" y="190335"/>
                  </a:lnTo>
                  <a:lnTo>
                    <a:pt x="114799" y="141244"/>
                  </a:lnTo>
                  <a:close/>
                  <a:moveTo>
                    <a:pt x="62890" y="196462"/>
                  </a:moveTo>
                  <a:cubicBezTo>
                    <a:pt x="64115" y="196462"/>
                    <a:pt x="65144" y="197467"/>
                    <a:pt x="65144" y="198717"/>
                  </a:cubicBezTo>
                  <a:lnTo>
                    <a:pt x="65144" y="200751"/>
                  </a:lnTo>
                  <a:cubicBezTo>
                    <a:pt x="65144" y="202001"/>
                    <a:pt x="64115" y="203006"/>
                    <a:pt x="62890" y="203006"/>
                  </a:cubicBezTo>
                  <a:lnTo>
                    <a:pt x="42229" y="203006"/>
                  </a:lnTo>
                  <a:cubicBezTo>
                    <a:pt x="40979" y="203006"/>
                    <a:pt x="39974" y="202001"/>
                    <a:pt x="39974" y="200751"/>
                  </a:cubicBezTo>
                  <a:lnTo>
                    <a:pt x="39974" y="198717"/>
                  </a:lnTo>
                  <a:cubicBezTo>
                    <a:pt x="39974" y="197467"/>
                    <a:pt x="40979" y="196462"/>
                    <a:pt x="42229" y="196462"/>
                  </a:cubicBezTo>
                  <a:close/>
                  <a:moveTo>
                    <a:pt x="146489" y="196462"/>
                  </a:moveTo>
                  <a:cubicBezTo>
                    <a:pt x="147739" y="196462"/>
                    <a:pt x="148744" y="197467"/>
                    <a:pt x="148744" y="198717"/>
                  </a:cubicBezTo>
                  <a:lnTo>
                    <a:pt x="148744" y="200751"/>
                  </a:lnTo>
                  <a:cubicBezTo>
                    <a:pt x="148744" y="202001"/>
                    <a:pt x="147739" y="203006"/>
                    <a:pt x="146489" y="203006"/>
                  </a:cubicBezTo>
                  <a:lnTo>
                    <a:pt x="125828" y="203006"/>
                  </a:lnTo>
                  <a:cubicBezTo>
                    <a:pt x="124578" y="203006"/>
                    <a:pt x="123573" y="202001"/>
                    <a:pt x="123573" y="200751"/>
                  </a:cubicBezTo>
                  <a:lnTo>
                    <a:pt x="123573" y="198717"/>
                  </a:lnTo>
                  <a:cubicBezTo>
                    <a:pt x="123573" y="197467"/>
                    <a:pt x="124603" y="196462"/>
                    <a:pt x="125828" y="196462"/>
                  </a:cubicBezTo>
                  <a:close/>
                  <a:moveTo>
                    <a:pt x="10760" y="0"/>
                  </a:moveTo>
                  <a:cubicBezTo>
                    <a:pt x="4828" y="0"/>
                    <a:pt x="0" y="4828"/>
                    <a:pt x="0" y="10784"/>
                  </a:cubicBezTo>
                  <a:lnTo>
                    <a:pt x="0" y="130460"/>
                  </a:lnTo>
                  <a:cubicBezTo>
                    <a:pt x="0" y="136416"/>
                    <a:pt x="4828" y="141244"/>
                    <a:pt x="10760" y="141244"/>
                  </a:cubicBezTo>
                  <a:lnTo>
                    <a:pt x="21396" y="141244"/>
                  </a:lnTo>
                  <a:cubicBezTo>
                    <a:pt x="22720" y="144234"/>
                    <a:pt x="25685" y="146317"/>
                    <a:pt x="29141" y="146317"/>
                  </a:cubicBezTo>
                  <a:lnTo>
                    <a:pt x="54508" y="146317"/>
                  </a:lnTo>
                  <a:lnTo>
                    <a:pt x="42964" y="190335"/>
                  </a:lnTo>
                  <a:lnTo>
                    <a:pt x="42229" y="190335"/>
                  </a:lnTo>
                  <a:cubicBezTo>
                    <a:pt x="37597" y="190335"/>
                    <a:pt x="33847" y="194085"/>
                    <a:pt x="33847" y="198717"/>
                  </a:cubicBezTo>
                  <a:lnTo>
                    <a:pt x="33847" y="200751"/>
                  </a:lnTo>
                  <a:cubicBezTo>
                    <a:pt x="33847" y="205384"/>
                    <a:pt x="37597" y="209133"/>
                    <a:pt x="42229" y="209133"/>
                  </a:cubicBezTo>
                  <a:lnTo>
                    <a:pt x="62890" y="209133"/>
                  </a:lnTo>
                  <a:cubicBezTo>
                    <a:pt x="67497" y="209133"/>
                    <a:pt x="71272" y="205384"/>
                    <a:pt x="71272" y="200751"/>
                  </a:cubicBezTo>
                  <a:lnTo>
                    <a:pt x="71272" y="198717"/>
                  </a:lnTo>
                  <a:cubicBezTo>
                    <a:pt x="71272" y="195605"/>
                    <a:pt x="69581" y="192909"/>
                    <a:pt x="67081" y="191463"/>
                  </a:cubicBezTo>
                  <a:lnTo>
                    <a:pt x="80242" y="141244"/>
                  </a:lnTo>
                  <a:lnTo>
                    <a:pt x="108451" y="141244"/>
                  </a:lnTo>
                  <a:lnTo>
                    <a:pt x="121637" y="191463"/>
                  </a:lnTo>
                  <a:cubicBezTo>
                    <a:pt x="119137" y="192909"/>
                    <a:pt x="117446" y="195605"/>
                    <a:pt x="117446" y="198717"/>
                  </a:cubicBezTo>
                  <a:lnTo>
                    <a:pt x="117446" y="200751"/>
                  </a:lnTo>
                  <a:cubicBezTo>
                    <a:pt x="117446" y="205384"/>
                    <a:pt x="121221" y="209133"/>
                    <a:pt x="125828" y="209133"/>
                  </a:cubicBezTo>
                  <a:lnTo>
                    <a:pt x="146489" y="209133"/>
                  </a:lnTo>
                  <a:cubicBezTo>
                    <a:pt x="151121" y="209133"/>
                    <a:pt x="154871" y="205384"/>
                    <a:pt x="154871" y="200751"/>
                  </a:cubicBezTo>
                  <a:lnTo>
                    <a:pt x="154871" y="198717"/>
                  </a:lnTo>
                  <a:cubicBezTo>
                    <a:pt x="154871" y="194085"/>
                    <a:pt x="151121" y="190335"/>
                    <a:pt x="146489" y="190335"/>
                  </a:cubicBezTo>
                  <a:lnTo>
                    <a:pt x="145754" y="190335"/>
                  </a:lnTo>
                  <a:lnTo>
                    <a:pt x="132862" y="141244"/>
                  </a:lnTo>
                  <a:lnTo>
                    <a:pt x="177934" y="141244"/>
                  </a:lnTo>
                  <a:cubicBezTo>
                    <a:pt x="183889" y="141244"/>
                    <a:pt x="188718" y="136416"/>
                    <a:pt x="188718" y="130460"/>
                  </a:cubicBezTo>
                  <a:lnTo>
                    <a:pt x="188718" y="10784"/>
                  </a:lnTo>
                  <a:cubicBezTo>
                    <a:pt x="188718" y="4828"/>
                    <a:pt x="183889" y="0"/>
                    <a:pt x="177934" y="0"/>
                  </a:cubicBezTo>
                  <a:lnTo>
                    <a:pt x="101515" y="0"/>
                  </a:lnTo>
                  <a:cubicBezTo>
                    <a:pt x="99800" y="0"/>
                    <a:pt x="98452" y="1372"/>
                    <a:pt x="98452" y="3064"/>
                  </a:cubicBezTo>
                  <a:cubicBezTo>
                    <a:pt x="98452" y="4755"/>
                    <a:pt x="99800" y="6127"/>
                    <a:pt x="101515" y="6127"/>
                  </a:cubicBezTo>
                  <a:lnTo>
                    <a:pt x="177934" y="6127"/>
                  </a:lnTo>
                  <a:cubicBezTo>
                    <a:pt x="180507" y="6127"/>
                    <a:pt x="182591" y="8210"/>
                    <a:pt x="182591" y="10784"/>
                  </a:cubicBezTo>
                  <a:lnTo>
                    <a:pt x="182591" y="130460"/>
                  </a:lnTo>
                  <a:cubicBezTo>
                    <a:pt x="182591" y="133034"/>
                    <a:pt x="180507" y="135117"/>
                    <a:pt x="177934" y="135117"/>
                  </a:cubicBezTo>
                  <a:lnTo>
                    <a:pt x="64679" y="135117"/>
                  </a:lnTo>
                  <a:lnTo>
                    <a:pt x="64679" y="128549"/>
                  </a:lnTo>
                  <a:lnTo>
                    <a:pt x="170312" y="128549"/>
                  </a:lnTo>
                  <a:cubicBezTo>
                    <a:pt x="173473" y="128549"/>
                    <a:pt x="176022" y="126000"/>
                    <a:pt x="176022" y="122838"/>
                  </a:cubicBezTo>
                  <a:lnTo>
                    <a:pt x="176022" y="78722"/>
                  </a:lnTo>
                  <a:cubicBezTo>
                    <a:pt x="176022" y="77031"/>
                    <a:pt x="174650" y="75659"/>
                    <a:pt x="172959" y="75659"/>
                  </a:cubicBezTo>
                  <a:cubicBezTo>
                    <a:pt x="171267" y="75659"/>
                    <a:pt x="169895" y="77031"/>
                    <a:pt x="169895" y="78722"/>
                  </a:cubicBezTo>
                  <a:lnTo>
                    <a:pt x="169895" y="122421"/>
                  </a:lnTo>
                  <a:lnTo>
                    <a:pt x="63821" y="122421"/>
                  </a:lnTo>
                  <a:cubicBezTo>
                    <a:pt x="62792" y="120730"/>
                    <a:pt x="60904" y="119603"/>
                    <a:pt x="58821" y="119603"/>
                  </a:cubicBezTo>
                  <a:lnTo>
                    <a:pt x="26543" y="119603"/>
                  </a:lnTo>
                  <a:cubicBezTo>
                    <a:pt x="24460" y="119603"/>
                    <a:pt x="22573" y="120730"/>
                    <a:pt x="21543" y="122421"/>
                  </a:cubicBezTo>
                  <a:lnTo>
                    <a:pt x="18798" y="122421"/>
                  </a:lnTo>
                  <a:lnTo>
                    <a:pt x="18798" y="18823"/>
                  </a:lnTo>
                  <a:lnTo>
                    <a:pt x="169895" y="18823"/>
                  </a:lnTo>
                  <a:lnTo>
                    <a:pt x="169895" y="64434"/>
                  </a:lnTo>
                  <a:cubicBezTo>
                    <a:pt x="169895" y="66125"/>
                    <a:pt x="171267" y="67497"/>
                    <a:pt x="172959" y="67497"/>
                  </a:cubicBezTo>
                  <a:cubicBezTo>
                    <a:pt x="174650" y="67497"/>
                    <a:pt x="176022" y="66125"/>
                    <a:pt x="176022" y="64434"/>
                  </a:cubicBezTo>
                  <a:lnTo>
                    <a:pt x="176022" y="18406"/>
                  </a:lnTo>
                  <a:cubicBezTo>
                    <a:pt x="176022" y="15244"/>
                    <a:pt x="173473" y="12696"/>
                    <a:pt x="170312" y="12696"/>
                  </a:cubicBezTo>
                  <a:lnTo>
                    <a:pt x="18406" y="12696"/>
                  </a:lnTo>
                  <a:cubicBezTo>
                    <a:pt x="15245" y="12696"/>
                    <a:pt x="12671" y="15244"/>
                    <a:pt x="12671" y="18406"/>
                  </a:cubicBezTo>
                  <a:lnTo>
                    <a:pt x="12671" y="122838"/>
                  </a:lnTo>
                  <a:cubicBezTo>
                    <a:pt x="12671" y="126000"/>
                    <a:pt x="15245" y="128549"/>
                    <a:pt x="18406" y="128549"/>
                  </a:cubicBezTo>
                  <a:lnTo>
                    <a:pt x="20686" y="128549"/>
                  </a:lnTo>
                  <a:lnTo>
                    <a:pt x="20686" y="135117"/>
                  </a:lnTo>
                  <a:lnTo>
                    <a:pt x="10760" y="135117"/>
                  </a:lnTo>
                  <a:cubicBezTo>
                    <a:pt x="8211" y="135117"/>
                    <a:pt x="6127" y="133034"/>
                    <a:pt x="6127" y="130460"/>
                  </a:cubicBezTo>
                  <a:lnTo>
                    <a:pt x="6127" y="10784"/>
                  </a:lnTo>
                  <a:cubicBezTo>
                    <a:pt x="6127" y="8210"/>
                    <a:pt x="8211" y="6127"/>
                    <a:pt x="10760" y="6127"/>
                  </a:cubicBezTo>
                  <a:lnTo>
                    <a:pt x="87202" y="6127"/>
                  </a:lnTo>
                  <a:cubicBezTo>
                    <a:pt x="88893" y="6127"/>
                    <a:pt x="90266" y="4755"/>
                    <a:pt x="90266" y="3064"/>
                  </a:cubicBezTo>
                  <a:cubicBezTo>
                    <a:pt x="90266" y="1372"/>
                    <a:pt x="88893" y="0"/>
                    <a:pt x="8720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5" name="Google Shape;285;p33"/>
          <p:cNvCxnSpPr/>
          <p:nvPr/>
        </p:nvCxnSpPr>
        <p:spPr>
          <a:xfrm>
            <a:off x="2075688" y="2610856"/>
            <a:ext cx="2418300" cy="0"/>
          </a:xfrm>
          <a:prstGeom prst="straightConnector1">
            <a:avLst/>
          </a:prstGeom>
          <a:noFill/>
          <a:ln w="19050" cap="flat" cmpd="sng">
            <a:solidFill>
              <a:srgbClr val="5B72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33"/>
          <p:cNvCxnSpPr/>
          <p:nvPr/>
        </p:nvCxnSpPr>
        <p:spPr>
          <a:xfrm>
            <a:off x="4867788" y="2610850"/>
            <a:ext cx="2398500" cy="0"/>
          </a:xfrm>
          <a:prstGeom prst="straightConnector1">
            <a:avLst/>
          </a:prstGeom>
          <a:noFill/>
          <a:ln w="19050" cap="flat" cmpd="sng">
            <a:solidFill>
              <a:srgbClr val="5B72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8" name="Google Shape;288;p33"/>
          <p:cNvGrpSpPr/>
          <p:nvPr/>
        </p:nvGrpSpPr>
        <p:grpSpPr>
          <a:xfrm>
            <a:off x="6910192" y="2067292"/>
            <a:ext cx="365433" cy="355623"/>
            <a:chOff x="1190175" y="307975"/>
            <a:chExt cx="5213025" cy="5073075"/>
          </a:xfrm>
        </p:grpSpPr>
        <p:sp>
          <p:nvSpPr>
            <p:cNvPr id="289" name="Google Shape;289;p33"/>
            <p:cNvSpPr/>
            <p:nvPr/>
          </p:nvSpPr>
          <p:spPr>
            <a:xfrm>
              <a:off x="2771375" y="307975"/>
              <a:ext cx="3631825" cy="3660475"/>
            </a:xfrm>
            <a:custGeom>
              <a:avLst/>
              <a:gdLst/>
              <a:ahLst/>
              <a:cxnLst/>
              <a:rect l="l" t="t" r="r" b="b"/>
              <a:pathLst>
                <a:path w="145273" h="146419" extrusionOk="0">
                  <a:moveTo>
                    <a:pt x="19060" y="10054"/>
                  </a:moveTo>
                  <a:lnTo>
                    <a:pt x="121528" y="65849"/>
                  </a:lnTo>
                  <a:lnTo>
                    <a:pt x="121528" y="65849"/>
                  </a:lnTo>
                  <a:lnTo>
                    <a:pt x="29956" y="48138"/>
                  </a:lnTo>
                  <a:lnTo>
                    <a:pt x="19060" y="10054"/>
                  </a:lnTo>
                  <a:close/>
                  <a:moveTo>
                    <a:pt x="28359" y="54598"/>
                  </a:moveTo>
                  <a:lnTo>
                    <a:pt x="107224" y="69895"/>
                  </a:lnTo>
                  <a:lnTo>
                    <a:pt x="40959" y="69895"/>
                  </a:lnTo>
                  <a:cubicBezTo>
                    <a:pt x="39113" y="69895"/>
                    <a:pt x="37623" y="71386"/>
                    <a:pt x="37623" y="73196"/>
                  </a:cubicBezTo>
                  <a:cubicBezTo>
                    <a:pt x="37623" y="75042"/>
                    <a:pt x="39113" y="76533"/>
                    <a:pt x="40959" y="76533"/>
                  </a:cubicBezTo>
                  <a:lnTo>
                    <a:pt x="107224" y="76533"/>
                  </a:lnTo>
                  <a:lnTo>
                    <a:pt x="28359" y="91795"/>
                  </a:lnTo>
                  <a:lnTo>
                    <a:pt x="11819" y="76533"/>
                  </a:lnTo>
                  <a:lnTo>
                    <a:pt x="27330" y="76533"/>
                  </a:lnTo>
                  <a:cubicBezTo>
                    <a:pt x="29175" y="76533"/>
                    <a:pt x="30666" y="75042"/>
                    <a:pt x="30666" y="73196"/>
                  </a:cubicBezTo>
                  <a:cubicBezTo>
                    <a:pt x="30666" y="71386"/>
                    <a:pt x="29175" y="69895"/>
                    <a:pt x="27330" y="69895"/>
                  </a:cubicBezTo>
                  <a:lnTo>
                    <a:pt x="11819" y="69895"/>
                  </a:lnTo>
                  <a:lnTo>
                    <a:pt x="28359" y="54598"/>
                  </a:lnTo>
                  <a:close/>
                  <a:moveTo>
                    <a:pt x="121528" y="80543"/>
                  </a:moveTo>
                  <a:lnTo>
                    <a:pt x="19060" y="136374"/>
                  </a:lnTo>
                  <a:lnTo>
                    <a:pt x="29956" y="98290"/>
                  </a:lnTo>
                  <a:lnTo>
                    <a:pt x="121528" y="80543"/>
                  </a:lnTo>
                  <a:close/>
                  <a:moveTo>
                    <a:pt x="13702" y="1"/>
                  </a:moveTo>
                  <a:cubicBezTo>
                    <a:pt x="12958" y="1"/>
                    <a:pt x="12223" y="247"/>
                    <a:pt x="11606" y="720"/>
                  </a:cubicBezTo>
                  <a:cubicBezTo>
                    <a:pt x="10577" y="1572"/>
                    <a:pt x="10116" y="2956"/>
                    <a:pt x="10506" y="4234"/>
                  </a:cubicBezTo>
                  <a:lnTo>
                    <a:pt x="23567" y="49984"/>
                  </a:lnTo>
                  <a:lnTo>
                    <a:pt x="1065" y="70783"/>
                  </a:lnTo>
                  <a:cubicBezTo>
                    <a:pt x="1029" y="70783"/>
                    <a:pt x="1029" y="70783"/>
                    <a:pt x="1029" y="70818"/>
                  </a:cubicBezTo>
                  <a:cubicBezTo>
                    <a:pt x="958" y="70854"/>
                    <a:pt x="923" y="70889"/>
                    <a:pt x="887" y="70960"/>
                  </a:cubicBezTo>
                  <a:cubicBezTo>
                    <a:pt x="852" y="70996"/>
                    <a:pt x="817" y="71031"/>
                    <a:pt x="781" y="71067"/>
                  </a:cubicBezTo>
                  <a:cubicBezTo>
                    <a:pt x="746" y="71102"/>
                    <a:pt x="710" y="71173"/>
                    <a:pt x="675" y="71209"/>
                  </a:cubicBezTo>
                  <a:cubicBezTo>
                    <a:pt x="639" y="71244"/>
                    <a:pt x="604" y="71280"/>
                    <a:pt x="568" y="71315"/>
                  </a:cubicBezTo>
                  <a:cubicBezTo>
                    <a:pt x="533" y="71386"/>
                    <a:pt x="497" y="71422"/>
                    <a:pt x="462" y="71493"/>
                  </a:cubicBezTo>
                  <a:cubicBezTo>
                    <a:pt x="462" y="71528"/>
                    <a:pt x="426" y="71564"/>
                    <a:pt x="426" y="71599"/>
                  </a:cubicBezTo>
                  <a:cubicBezTo>
                    <a:pt x="355" y="71670"/>
                    <a:pt x="320" y="71741"/>
                    <a:pt x="284" y="71812"/>
                  </a:cubicBezTo>
                  <a:cubicBezTo>
                    <a:pt x="284" y="71848"/>
                    <a:pt x="284" y="71883"/>
                    <a:pt x="249" y="71883"/>
                  </a:cubicBezTo>
                  <a:cubicBezTo>
                    <a:pt x="213" y="71990"/>
                    <a:pt x="178" y="72061"/>
                    <a:pt x="142" y="72167"/>
                  </a:cubicBezTo>
                  <a:cubicBezTo>
                    <a:pt x="142" y="72167"/>
                    <a:pt x="142" y="72202"/>
                    <a:pt x="142" y="72202"/>
                  </a:cubicBezTo>
                  <a:cubicBezTo>
                    <a:pt x="107" y="72309"/>
                    <a:pt x="71" y="72415"/>
                    <a:pt x="71" y="72522"/>
                  </a:cubicBezTo>
                  <a:cubicBezTo>
                    <a:pt x="36" y="72628"/>
                    <a:pt x="0" y="72735"/>
                    <a:pt x="0" y="72877"/>
                  </a:cubicBezTo>
                  <a:cubicBezTo>
                    <a:pt x="0" y="72983"/>
                    <a:pt x="0" y="73090"/>
                    <a:pt x="0" y="73196"/>
                  </a:cubicBezTo>
                  <a:cubicBezTo>
                    <a:pt x="0" y="73338"/>
                    <a:pt x="0" y="73445"/>
                    <a:pt x="0" y="73551"/>
                  </a:cubicBezTo>
                  <a:cubicBezTo>
                    <a:pt x="0" y="73658"/>
                    <a:pt x="36" y="73800"/>
                    <a:pt x="71" y="73906"/>
                  </a:cubicBezTo>
                  <a:cubicBezTo>
                    <a:pt x="71" y="74013"/>
                    <a:pt x="107" y="74119"/>
                    <a:pt x="142" y="74226"/>
                  </a:cubicBezTo>
                  <a:cubicBezTo>
                    <a:pt x="142" y="74226"/>
                    <a:pt x="142" y="74226"/>
                    <a:pt x="142" y="74261"/>
                  </a:cubicBezTo>
                  <a:cubicBezTo>
                    <a:pt x="178" y="74332"/>
                    <a:pt x="213" y="74439"/>
                    <a:pt x="249" y="74545"/>
                  </a:cubicBezTo>
                  <a:cubicBezTo>
                    <a:pt x="284" y="74545"/>
                    <a:pt x="284" y="74580"/>
                    <a:pt x="284" y="74580"/>
                  </a:cubicBezTo>
                  <a:cubicBezTo>
                    <a:pt x="320" y="74687"/>
                    <a:pt x="355" y="74758"/>
                    <a:pt x="426" y="74829"/>
                  </a:cubicBezTo>
                  <a:cubicBezTo>
                    <a:pt x="426" y="74864"/>
                    <a:pt x="462" y="74900"/>
                    <a:pt x="462" y="74935"/>
                  </a:cubicBezTo>
                  <a:cubicBezTo>
                    <a:pt x="497" y="74971"/>
                    <a:pt x="533" y="75042"/>
                    <a:pt x="568" y="75113"/>
                  </a:cubicBezTo>
                  <a:cubicBezTo>
                    <a:pt x="604" y="75148"/>
                    <a:pt x="639" y="75184"/>
                    <a:pt x="675" y="75219"/>
                  </a:cubicBezTo>
                  <a:cubicBezTo>
                    <a:pt x="710" y="75255"/>
                    <a:pt x="746" y="75326"/>
                    <a:pt x="781" y="75361"/>
                  </a:cubicBezTo>
                  <a:cubicBezTo>
                    <a:pt x="817" y="75397"/>
                    <a:pt x="852" y="75432"/>
                    <a:pt x="887" y="75468"/>
                  </a:cubicBezTo>
                  <a:cubicBezTo>
                    <a:pt x="923" y="75503"/>
                    <a:pt x="958" y="75574"/>
                    <a:pt x="1029" y="75610"/>
                  </a:cubicBezTo>
                  <a:cubicBezTo>
                    <a:pt x="1029" y="75610"/>
                    <a:pt x="1029" y="75645"/>
                    <a:pt x="1065" y="75645"/>
                  </a:cubicBezTo>
                  <a:lnTo>
                    <a:pt x="23567" y="96444"/>
                  </a:lnTo>
                  <a:lnTo>
                    <a:pt x="10506" y="142159"/>
                  </a:lnTo>
                  <a:cubicBezTo>
                    <a:pt x="10116" y="143472"/>
                    <a:pt x="10577" y="144856"/>
                    <a:pt x="11606" y="145673"/>
                  </a:cubicBezTo>
                  <a:cubicBezTo>
                    <a:pt x="12210" y="146170"/>
                    <a:pt x="12955" y="146418"/>
                    <a:pt x="13700" y="146418"/>
                  </a:cubicBezTo>
                  <a:cubicBezTo>
                    <a:pt x="14233" y="146418"/>
                    <a:pt x="14765" y="146276"/>
                    <a:pt x="15298" y="145992"/>
                  </a:cubicBezTo>
                  <a:lnTo>
                    <a:pt x="143498" y="76142"/>
                  </a:lnTo>
                  <a:cubicBezTo>
                    <a:pt x="143533" y="76142"/>
                    <a:pt x="143569" y="76107"/>
                    <a:pt x="143569" y="76107"/>
                  </a:cubicBezTo>
                  <a:cubicBezTo>
                    <a:pt x="143604" y="76107"/>
                    <a:pt x="143640" y="76071"/>
                    <a:pt x="143675" y="76036"/>
                  </a:cubicBezTo>
                  <a:cubicBezTo>
                    <a:pt x="143746" y="76000"/>
                    <a:pt x="143782" y="76000"/>
                    <a:pt x="143817" y="75965"/>
                  </a:cubicBezTo>
                  <a:cubicBezTo>
                    <a:pt x="143853" y="75929"/>
                    <a:pt x="143853" y="75929"/>
                    <a:pt x="143888" y="75929"/>
                  </a:cubicBezTo>
                  <a:cubicBezTo>
                    <a:pt x="143923" y="75894"/>
                    <a:pt x="143923" y="75858"/>
                    <a:pt x="143959" y="75858"/>
                  </a:cubicBezTo>
                  <a:cubicBezTo>
                    <a:pt x="144030" y="75823"/>
                    <a:pt x="144065" y="75752"/>
                    <a:pt x="144136" y="75716"/>
                  </a:cubicBezTo>
                  <a:cubicBezTo>
                    <a:pt x="144172" y="75681"/>
                    <a:pt x="144207" y="75645"/>
                    <a:pt x="144243" y="75610"/>
                  </a:cubicBezTo>
                  <a:cubicBezTo>
                    <a:pt x="144278" y="75610"/>
                    <a:pt x="144278" y="75574"/>
                    <a:pt x="144278" y="75574"/>
                  </a:cubicBezTo>
                  <a:cubicBezTo>
                    <a:pt x="144314" y="75539"/>
                    <a:pt x="144314" y="75539"/>
                    <a:pt x="144349" y="75503"/>
                  </a:cubicBezTo>
                  <a:cubicBezTo>
                    <a:pt x="144385" y="75468"/>
                    <a:pt x="144456" y="75397"/>
                    <a:pt x="144491" y="75361"/>
                  </a:cubicBezTo>
                  <a:cubicBezTo>
                    <a:pt x="144491" y="75361"/>
                    <a:pt x="144491" y="75326"/>
                    <a:pt x="144527" y="75326"/>
                  </a:cubicBezTo>
                  <a:cubicBezTo>
                    <a:pt x="144527" y="75326"/>
                    <a:pt x="144527" y="75290"/>
                    <a:pt x="144527" y="75290"/>
                  </a:cubicBezTo>
                  <a:cubicBezTo>
                    <a:pt x="144562" y="75290"/>
                    <a:pt x="144562" y="75255"/>
                    <a:pt x="144562" y="75255"/>
                  </a:cubicBezTo>
                  <a:cubicBezTo>
                    <a:pt x="144598" y="75184"/>
                    <a:pt x="144633" y="75148"/>
                    <a:pt x="144669" y="75113"/>
                  </a:cubicBezTo>
                  <a:cubicBezTo>
                    <a:pt x="144704" y="75077"/>
                    <a:pt x="144704" y="75042"/>
                    <a:pt x="144740" y="75006"/>
                  </a:cubicBezTo>
                  <a:cubicBezTo>
                    <a:pt x="144775" y="74971"/>
                    <a:pt x="144775" y="74935"/>
                    <a:pt x="144811" y="74900"/>
                  </a:cubicBezTo>
                  <a:cubicBezTo>
                    <a:pt x="144811" y="74900"/>
                    <a:pt x="144811" y="74864"/>
                    <a:pt x="144846" y="74864"/>
                  </a:cubicBezTo>
                  <a:cubicBezTo>
                    <a:pt x="144846" y="74829"/>
                    <a:pt x="144882" y="74793"/>
                    <a:pt x="144882" y="74758"/>
                  </a:cubicBezTo>
                  <a:cubicBezTo>
                    <a:pt x="144917" y="74687"/>
                    <a:pt x="144953" y="74651"/>
                    <a:pt x="144988" y="74580"/>
                  </a:cubicBezTo>
                  <a:cubicBezTo>
                    <a:pt x="144988" y="74545"/>
                    <a:pt x="145024" y="74510"/>
                    <a:pt x="145024" y="74474"/>
                  </a:cubicBezTo>
                  <a:cubicBezTo>
                    <a:pt x="145059" y="74403"/>
                    <a:pt x="145059" y="74368"/>
                    <a:pt x="145095" y="74297"/>
                  </a:cubicBezTo>
                  <a:cubicBezTo>
                    <a:pt x="145095" y="74261"/>
                    <a:pt x="145095" y="74226"/>
                    <a:pt x="145130" y="74226"/>
                  </a:cubicBezTo>
                  <a:cubicBezTo>
                    <a:pt x="145130" y="74190"/>
                    <a:pt x="145130" y="74190"/>
                    <a:pt x="145130" y="74155"/>
                  </a:cubicBezTo>
                  <a:cubicBezTo>
                    <a:pt x="145130" y="74155"/>
                    <a:pt x="145130" y="74119"/>
                    <a:pt x="145130" y="74119"/>
                  </a:cubicBezTo>
                  <a:cubicBezTo>
                    <a:pt x="145166" y="74084"/>
                    <a:pt x="145166" y="74084"/>
                    <a:pt x="145166" y="74048"/>
                  </a:cubicBezTo>
                  <a:cubicBezTo>
                    <a:pt x="145166" y="74048"/>
                    <a:pt x="145166" y="74048"/>
                    <a:pt x="145166" y="74013"/>
                  </a:cubicBezTo>
                  <a:cubicBezTo>
                    <a:pt x="145166" y="73977"/>
                    <a:pt x="145201" y="73942"/>
                    <a:pt x="145201" y="73871"/>
                  </a:cubicBezTo>
                  <a:cubicBezTo>
                    <a:pt x="145201" y="73835"/>
                    <a:pt x="145201" y="73800"/>
                    <a:pt x="145237" y="73764"/>
                  </a:cubicBezTo>
                  <a:cubicBezTo>
                    <a:pt x="145237" y="73764"/>
                    <a:pt x="145237" y="73729"/>
                    <a:pt x="145237" y="73729"/>
                  </a:cubicBezTo>
                  <a:cubicBezTo>
                    <a:pt x="145237" y="73693"/>
                    <a:pt x="145237" y="73658"/>
                    <a:pt x="145237" y="73622"/>
                  </a:cubicBezTo>
                  <a:cubicBezTo>
                    <a:pt x="145237" y="73622"/>
                    <a:pt x="145237" y="73587"/>
                    <a:pt x="145237" y="73551"/>
                  </a:cubicBezTo>
                  <a:cubicBezTo>
                    <a:pt x="145272" y="73551"/>
                    <a:pt x="145272" y="73551"/>
                    <a:pt x="145272" y="73516"/>
                  </a:cubicBezTo>
                  <a:cubicBezTo>
                    <a:pt x="145272" y="73480"/>
                    <a:pt x="145272" y="73445"/>
                    <a:pt x="145272" y="73409"/>
                  </a:cubicBezTo>
                  <a:cubicBezTo>
                    <a:pt x="145272" y="73338"/>
                    <a:pt x="145272" y="73267"/>
                    <a:pt x="145272" y="73232"/>
                  </a:cubicBezTo>
                  <a:cubicBezTo>
                    <a:pt x="145272" y="73125"/>
                    <a:pt x="145272" y="73090"/>
                    <a:pt x="145272" y="73019"/>
                  </a:cubicBezTo>
                  <a:cubicBezTo>
                    <a:pt x="145272" y="72983"/>
                    <a:pt x="145272" y="72948"/>
                    <a:pt x="145272" y="72877"/>
                  </a:cubicBezTo>
                  <a:lnTo>
                    <a:pt x="145237" y="72877"/>
                  </a:lnTo>
                  <a:cubicBezTo>
                    <a:pt x="145237" y="72841"/>
                    <a:pt x="145237" y="72806"/>
                    <a:pt x="145237" y="72770"/>
                  </a:cubicBezTo>
                  <a:cubicBezTo>
                    <a:pt x="145237" y="72770"/>
                    <a:pt x="145237" y="72735"/>
                    <a:pt x="145237" y="72699"/>
                  </a:cubicBezTo>
                  <a:cubicBezTo>
                    <a:pt x="145237" y="72699"/>
                    <a:pt x="145237" y="72664"/>
                    <a:pt x="145237" y="72664"/>
                  </a:cubicBezTo>
                  <a:cubicBezTo>
                    <a:pt x="145201" y="72628"/>
                    <a:pt x="145201" y="72593"/>
                    <a:pt x="145201" y="72593"/>
                  </a:cubicBezTo>
                  <a:cubicBezTo>
                    <a:pt x="145201" y="72557"/>
                    <a:pt x="145201" y="72557"/>
                    <a:pt x="145201" y="72522"/>
                  </a:cubicBezTo>
                  <a:cubicBezTo>
                    <a:pt x="145201" y="72486"/>
                    <a:pt x="145166" y="72415"/>
                    <a:pt x="145166" y="72380"/>
                  </a:cubicBezTo>
                  <a:cubicBezTo>
                    <a:pt x="145166" y="72344"/>
                    <a:pt x="145166" y="72309"/>
                    <a:pt x="145130" y="72309"/>
                  </a:cubicBezTo>
                  <a:cubicBezTo>
                    <a:pt x="145130" y="72273"/>
                    <a:pt x="145130" y="72273"/>
                    <a:pt x="145130" y="72238"/>
                  </a:cubicBezTo>
                  <a:cubicBezTo>
                    <a:pt x="145130" y="72238"/>
                    <a:pt x="145130" y="72238"/>
                    <a:pt x="145130" y="72202"/>
                  </a:cubicBezTo>
                  <a:cubicBezTo>
                    <a:pt x="145095" y="72202"/>
                    <a:pt x="145095" y="72167"/>
                    <a:pt x="145095" y="72131"/>
                  </a:cubicBezTo>
                  <a:cubicBezTo>
                    <a:pt x="145059" y="72096"/>
                    <a:pt x="145059" y="72061"/>
                    <a:pt x="145059" y="72025"/>
                  </a:cubicBezTo>
                  <a:cubicBezTo>
                    <a:pt x="145024" y="71990"/>
                    <a:pt x="145024" y="71954"/>
                    <a:pt x="145024" y="71919"/>
                  </a:cubicBezTo>
                  <a:cubicBezTo>
                    <a:pt x="144988" y="71883"/>
                    <a:pt x="144953" y="71812"/>
                    <a:pt x="144953" y="71777"/>
                  </a:cubicBezTo>
                  <a:cubicBezTo>
                    <a:pt x="144917" y="71706"/>
                    <a:pt x="144882" y="71670"/>
                    <a:pt x="144882" y="71635"/>
                  </a:cubicBezTo>
                  <a:cubicBezTo>
                    <a:pt x="144846" y="71599"/>
                    <a:pt x="144846" y="71564"/>
                    <a:pt x="144811" y="71564"/>
                  </a:cubicBezTo>
                  <a:cubicBezTo>
                    <a:pt x="144811" y="71528"/>
                    <a:pt x="144775" y="71493"/>
                    <a:pt x="144775" y="71457"/>
                  </a:cubicBezTo>
                  <a:cubicBezTo>
                    <a:pt x="144704" y="71386"/>
                    <a:pt x="144669" y="71280"/>
                    <a:pt x="144598" y="71173"/>
                  </a:cubicBezTo>
                  <a:cubicBezTo>
                    <a:pt x="144562" y="71173"/>
                    <a:pt x="144562" y="71138"/>
                    <a:pt x="144527" y="71138"/>
                  </a:cubicBezTo>
                  <a:cubicBezTo>
                    <a:pt x="144456" y="71031"/>
                    <a:pt x="144385" y="70960"/>
                    <a:pt x="144314" y="70854"/>
                  </a:cubicBezTo>
                  <a:cubicBezTo>
                    <a:pt x="144278" y="70854"/>
                    <a:pt x="144278" y="70854"/>
                    <a:pt x="144278" y="70818"/>
                  </a:cubicBezTo>
                  <a:cubicBezTo>
                    <a:pt x="144243" y="70818"/>
                    <a:pt x="144243" y="70818"/>
                    <a:pt x="144207" y="70783"/>
                  </a:cubicBezTo>
                  <a:cubicBezTo>
                    <a:pt x="144136" y="70712"/>
                    <a:pt x="144065" y="70641"/>
                    <a:pt x="143959" y="70570"/>
                  </a:cubicBezTo>
                  <a:cubicBezTo>
                    <a:pt x="143923" y="70534"/>
                    <a:pt x="143923" y="70534"/>
                    <a:pt x="143888" y="70499"/>
                  </a:cubicBezTo>
                  <a:cubicBezTo>
                    <a:pt x="143817" y="70463"/>
                    <a:pt x="143711" y="70392"/>
                    <a:pt x="143640" y="70357"/>
                  </a:cubicBezTo>
                  <a:cubicBezTo>
                    <a:pt x="143604" y="70321"/>
                    <a:pt x="143569" y="70286"/>
                    <a:pt x="143533" y="70286"/>
                  </a:cubicBezTo>
                  <a:cubicBezTo>
                    <a:pt x="143498" y="70286"/>
                    <a:pt x="15298" y="400"/>
                    <a:pt x="15298" y="400"/>
                  </a:cubicBezTo>
                  <a:cubicBezTo>
                    <a:pt x="14789" y="131"/>
                    <a:pt x="14243" y="1"/>
                    <a:pt x="13702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1217675" y="4044250"/>
              <a:ext cx="229825" cy="327925"/>
            </a:xfrm>
            <a:custGeom>
              <a:avLst/>
              <a:gdLst/>
              <a:ahLst/>
              <a:cxnLst/>
              <a:rect l="l" t="t" r="r" b="b"/>
              <a:pathLst>
                <a:path w="9193" h="13117" extrusionOk="0">
                  <a:moveTo>
                    <a:pt x="3676" y="1"/>
                  </a:moveTo>
                  <a:cubicBezTo>
                    <a:pt x="3424" y="1"/>
                    <a:pt x="3168" y="30"/>
                    <a:pt x="2911" y="90"/>
                  </a:cubicBezTo>
                  <a:cubicBezTo>
                    <a:pt x="1136" y="481"/>
                    <a:pt x="0" y="2256"/>
                    <a:pt x="391" y="4030"/>
                  </a:cubicBezTo>
                  <a:cubicBezTo>
                    <a:pt x="888" y="6337"/>
                    <a:pt x="1562" y="8644"/>
                    <a:pt x="2307" y="10880"/>
                  </a:cubicBezTo>
                  <a:cubicBezTo>
                    <a:pt x="2804" y="12265"/>
                    <a:pt x="4082" y="13116"/>
                    <a:pt x="5466" y="13116"/>
                  </a:cubicBezTo>
                  <a:cubicBezTo>
                    <a:pt x="5821" y="13116"/>
                    <a:pt x="6176" y="13045"/>
                    <a:pt x="6531" y="12939"/>
                  </a:cubicBezTo>
                  <a:cubicBezTo>
                    <a:pt x="8270" y="12336"/>
                    <a:pt x="9193" y="10454"/>
                    <a:pt x="8625" y="8715"/>
                  </a:cubicBezTo>
                  <a:cubicBezTo>
                    <a:pt x="7915" y="6728"/>
                    <a:pt x="7347" y="4669"/>
                    <a:pt x="6886" y="2610"/>
                  </a:cubicBezTo>
                  <a:cubicBezTo>
                    <a:pt x="6551" y="1058"/>
                    <a:pt x="5197" y="1"/>
                    <a:pt x="3676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1190175" y="3542825"/>
              <a:ext cx="180150" cy="334225"/>
            </a:xfrm>
            <a:custGeom>
              <a:avLst/>
              <a:gdLst/>
              <a:ahLst/>
              <a:cxnLst/>
              <a:rect l="l" t="t" r="r" b="b"/>
              <a:pathLst>
                <a:path w="7206" h="13369" extrusionOk="0">
                  <a:moveTo>
                    <a:pt x="3669" y="1"/>
                  </a:moveTo>
                  <a:cubicBezTo>
                    <a:pt x="2010" y="1"/>
                    <a:pt x="555" y="1285"/>
                    <a:pt x="390" y="2969"/>
                  </a:cubicBezTo>
                  <a:cubicBezTo>
                    <a:pt x="142" y="5276"/>
                    <a:pt x="0" y="7654"/>
                    <a:pt x="0" y="9997"/>
                  </a:cubicBezTo>
                  <a:cubicBezTo>
                    <a:pt x="0" y="11842"/>
                    <a:pt x="1491" y="13333"/>
                    <a:pt x="3336" y="13368"/>
                  </a:cubicBezTo>
                  <a:cubicBezTo>
                    <a:pt x="5146" y="13368"/>
                    <a:pt x="6637" y="11878"/>
                    <a:pt x="6673" y="10032"/>
                  </a:cubicBezTo>
                  <a:cubicBezTo>
                    <a:pt x="6673" y="7902"/>
                    <a:pt x="6779" y="5773"/>
                    <a:pt x="6992" y="3679"/>
                  </a:cubicBezTo>
                  <a:cubicBezTo>
                    <a:pt x="7205" y="1833"/>
                    <a:pt x="5856" y="200"/>
                    <a:pt x="4046" y="23"/>
                  </a:cubicBezTo>
                  <a:cubicBezTo>
                    <a:pt x="3920" y="8"/>
                    <a:pt x="3794" y="1"/>
                    <a:pt x="3669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1258475" y="3056275"/>
              <a:ext cx="246700" cy="323875"/>
            </a:xfrm>
            <a:custGeom>
              <a:avLst/>
              <a:gdLst/>
              <a:ahLst/>
              <a:cxnLst/>
              <a:rect l="l" t="t" r="r" b="b"/>
              <a:pathLst>
                <a:path w="9868" h="12955" extrusionOk="0">
                  <a:moveTo>
                    <a:pt x="6065" y="1"/>
                  </a:moveTo>
                  <a:cubicBezTo>
                    <a:pt x="4791" y="1"/>
                    <a:pt x="3571" y="757"/>
                    <a:pt x="3018" y="2023"/>
                  </a:cubicBezTo>
                  <a:cubicBezTo>
                    <a:pt x="2095" y="4152"/>
                    <a:pt x="1243" y="6388"/>
                    <a:pt x="533" y="8624"/>
                  </a:cubicBezTo>
                  <a:cubicBezTo>
                    <a:pt x="1" y="10363"/>
                    <a:pt x="959" y="12244"/>
                    <a:pt x="2698" y="12812"/>
                  </a:cubicBezTo>
                  <a:cubicBezTo>
                    <a:pt x="3053" y="12919"/>
                    <a:pt x="3373" y="12954"/>
                    <a:pt x="3728" y="12954"/>
                  </a:cubicBezTo>
                  <a:cubicBezTo>
                    <a:pt x="5112" y="12954"/>
                    <a:pt x="6425" y="12067"/>
                    <a:pt x="6887" y="10647"/>
                  </a:cubicBezTo>
                  <a:cubicBezTo>
                    <a:pt x="7525" y="8624"/>
                    <a:pt x="8271" y="6601"/>
                    <a:pt x="9123" y="4649"/>
                  </a:cubicBezTo>
                  <a:cubicBezTo>
                    <a:pt x="9868" y="2981"/>
                    <a:pt x="9087" y="1029"/>
                    <a:pt x="7383" y="283"/>
                  </a:cubicBezTo>
                  <a:cubicBezTo>
                    <a:pt x="6954" y="92"/>
                    <a:pt x="6506" y="1"/>
                    <a:pt x="606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1480325" y="2631000"/>
              <a:ext cx="290175" cy="299275"/>
            </a:xfrm>
            <a:custGeom>
              <a:avLst/>
              <a:gdLst/>
              <a:ahLst/>
              <a:cxnLst/>
              <a:rect l="l" t="t" r="r" b="b"/>
              <a:pathLst>
                <a:path w="11607" h="11971" extrusionOk="0">
                  <a:moveTo>
                    <a:pt x="7906" y="0"/>
                  </a:moveTo>
                  <a:cubicBezTo>
                    <a:pt x="6968" y="0"/>
                    <a:pt x="6038" y="386"/>
                    <a:pt x="5395" y="1145"/>
                  </a:cubicBezTo>
                  <a:cubicBezTo>
                    <a:pt x="3833" y="2920"/>
                    <a:pt x="2378" y="4801"/>
                    <a:pt x="1029" y="6717"/>
                  </a:cubicBezTo>
                  <a:cubicBezTo>
                    <a:pt x="0" y="8208"/>
                    <a:pt x="355" y="10302"/>
                    <a:pt x="1846" y="11367"/>
                  </a:cubicBezTo>
                  <a:cubicBezTo>
                    <a:pt x="2449" y="11757"/>
                    <a:pt x="3088" y="11970"/>
                    <a:pt x="3762" y="11970"/>
                  </a:cubicBezTo>
                  <a:cubicBezTo>
                    <a:pt x="4827" y="11970"/>
                    <a:pt x="5856" y="11474"/>
                    <a:pt x="6495" y="10551"/>
                  </a:cubicBezTo>
                  <a:cubicBezTo>
                    <a:pt x="7702" y="8812"/>
                    <a:pt x="9015" y="7108"/>
                    <a:pt x="10435" y="5511"/>
                  </a:cubicBezTo>
                  <a:cubicBezTo>
                    <a:pt x="11606" y="4091"/>
                    <a:pt x="11464" y="1997"/>
                    <a:pt x="10080" y="790"/>
                  </a:cubicBezTo>
                  <a:cubicBezTo>
                    <a:pt x="9455" y="261"/>
                    <a:pt x="8678" y="0"/>
                    <a:pt x="790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1828150" y="2304250"/>
              <a:ext cx="326550" cy="262225"/>
            </a:xfrm>
            <a:custGeom>
              <a:avLst/>
              <a:gdLst/>
              <a:ahLst/>
              <a:cxnLst/>
              <a:rect l="l" t="t" r="r" b="b"/>
              <a:pathLst>
                <a:path w="13062" h="10489" extrusionOk="0">
                  <a:moveTo>
                    <a:pt x="9248" y="1"/>
                  </a:moveTo>
                  <a:cubicBezTo>
                    <a:pt x="8647" y="1"/>
                    <a:pt x="8037" y="166"/>
                    <a:pt x="7489" y="515"/>
                  </a:cubicBezTo>
                  <a:cubicBezTo>
                    <a:pt x="5502" y="1722"/>
                    <a:pt x="3550" y="3106"/>
                    <a:pt x="1704" y="4526"/>
                  </a:cubicBezTo>
                  <a:cubicBezTo>
                    <a:pt x="249" y="5661"/>
                    <a:pt x="0" y="7755"/>
                    <a:pt x="1101" y="9211"/>
                  </a:cubicBezTo>
                  <a:cubicBezTo>
                    <a:pt x="1775" y="10027"/>
                    <a:pt x="2733" y="10488"/>
                    <a:pt x="3727" y="10488"/>
                  </a:cubicBezTo>
                  <a:cubicBezTo>
                    <a:pt x="4437" y="10488"/>
                    <a:pt x="5182" y="10275"/>
                    <a:pt x="5786" y="9778"/>
                  </a:cubicBezTo>
                  <a:cubicBezTo>
                    <a:pt x="7454" y="8501"/>
                    <a:pt x="9228" y="7258"/>
                    <a:pt x="11003" y="6158"/>
                  </a:cubicBezTo>
                  <a:cubicBezTo>
                    <a:pt x="12565" y="5164"/>
                    <a:pt x="13062" y="3141"/>
                    <a:pt x="12068" y="1580"/>
                  </a:cubicBezTo>
                  <a:cubicBezTo>
                    <a:pt x="11446" y="566"/>
                    <a:pt x="10360" y="1"/>
                    <a:pt x="924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2175100" y="5131050"/>
              <a:ext cx="346950" cy="213625"/>
            </a:xfrm>
            <a:custGeom>
              <a:avLst/>
              <a:gdLst/>
              <a:ahLst/>
              <a:cxnLst/>
              <a:rect l="l" t="t" r="r" b="b"/>
              <a:pathLst>
                <a:path w="13878" h="8545" extrusionOk="0">
                  <a:moveTo>
                    <a:pt x="3728" y="0"/>
                  </a:moveTo>
                  <a:cubicBezTo>
                    <a:pt x="2368" y="0"/>
                    <a:pt x="1104" y="856"/>
                    <a:pt x="603" y="2191"/>
                  </a:cubicBezTo>
                  <a:cubicBezTo>
                    <a:pt x="0" y="3930"/>
                    <a:pt x="887" y="5847"/>
                    <a:pt x="2626" y="6450"/>
                  </a:cubicBezTo>
                  <a:cubicBezTo>
                    <a:pt x="4863" y="7267"/>
                    <a:pt x="7170" y="7941"/>
                    <a:pt x="9441" y="8474"/>
                  </a:cubicBezTo>
                  <a:cubicBezTo>
                    <a:pt x="9690" y="8509"/>
                    <a:pt x="9973" y="8545"/>
                    <a:pt x="10222" y="8545"/>
                  </a:cubicBezTo>
                  <a:cubicBezTo>
                    <a:pt x="11713" y="8545"/>
                    <a:pt x="13097" y="7515"/>
                    <a:pt x="13452" y="5989"/>
                  </a:cubicBezTo>
                  <a:cubicBezTo>
                    <a:pt x="13878" y="4179"/>
                    <a:pt x="12742" y="2404"/>
                    <a:pt x="10967" y="1978"/>
                  </a:cubicBezTo>
                  <a:cubicBezTo>
                    <a:pt x="8909" y="1517"/>
                    <a:pt x="6850" y="914"/>
                    <a:pt x="4863" y="204"/>
                  </a:cubicBezTo>
                  <a:cubicBezTo>
                    <a:pt x="4486" y="66"/>
                    <a:pt x="4104" y="0"/>
                    <a:pt x="372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1737650" y="4885075"/>
              <a:ext cx="324775" cy="264400"/>
            </a:xfrm>
            <a:custGeom>
              <a:avLst/>
              <a:gdLst/>
              <a:ahLst/>
              <a:cxnLst/>
              <a:rect l="l" t="t" r="r" b="b"/>
              <a:pathLst>
                <a:path w="12991" h="10576" extrusionOk="0">
                  <a:moveTo>
                    <a:pt x="3750" y="0"/>
                  </a:moveTo>
                  <a:cubicBezTo>
                    <a:pt x="2776" y="0"/>
                    <a:pt x="1805" y="429"/>
                    <a:pt x="1136" y="1241"/>
                  </a:cubicBezTo>
                  <a:cubicBezTo>
                    <a:pt x="0" y="2660"/>
                    <a:pt x="213" y="4754"/>
                    <a:pt x="1633" y="5926"/>
                  </a:cubicBezTo>
                  <a:cubicBezTo>
                    <a:pt x="3478" y="7416"/>
                    <a:pt x="5395" y="8800"/>
                    <a:pt x="7383" y="10078"/>
                  </a:cubicBezTo>
                  <a:cubicBezTo>
                    <a:pt x="7950" y="10433"/>
                    <a:pt x="8589" y="10575"/>
                    <a:pt x="9193" y="10575"/>
                  </a:cubicBezTo>
                  <a:cubicBezTo>
                    <a:pt x="10293" y="10575"/>
                    <a:pt x="11358" y="10043"/>
                    <a:pt x="11997" y="9049"/>
                  </a:cubicBezTo>
                  <a:cubicBezTo>
                    <a:pt x="12990" y="7487"/>
                    <a:pt x="12529" y="5429"/>
                    <a:pt x="10967" y="4470"/>
                  </a:cubicBezTo>
                  <a:cubicBezTo>
                    <a:pt x="9193" y="3335"/>
                    <a:pt x="7454" y="2057"/>
                    <a:pt x="5821" y="744"/>
                  </a:cubicBezTo>
                  <a:cubicBezTo>
                    <a:pt x="5212" y="242"/>
                    <a:pt x="4480" y="0"/>
                    <a:pt x="375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1403125" y="4508975"/>
              <a:ext cx="285725" cy="304200"/>
            </a:xfrm>
            <a:custGeom>
              <a:avLst/>
              <a:gdLst/>
              <a:ahLst/>
              <a:cxnLst/>
              <a:rect l="l" t="t" r="r" b="b"/>
              <a:pathLst>
                <a:path w="11429" h="12168" extrusionOk="0">
                  <a:moveTo>
                    <a:pt x="3797" y="0"/>
                  </a:moveTo>
                  <a:cubicBezTo>
                    <a:pt x="3202" y="0"/>
                    <a:pt x="2601" y="158"/>
                    <a:pt x="2059" y="490"/>
                  </a:cubicBezTo>
                  <a:cubicBezTo>
                    <a:pt x="497" y="1484"/>
                    <a:pt x="0" y="3543"/>
                    <a:pt x="994" y="5069"/>
                  </a:cubicBezTo>
                  <a:cubicBezTo>
                    <a:pt x="2236" y="7092"/>
                    <a:pt x="3585" y="9044"/>
                    <a:pt x="5076" y="10890"/>
                  </a:cubicBezTo>
                  <a:cubicBezTo>
                    <a:pt x="5715" y="11706"/>
                    <a:pt x="6708" y="12167"/>
                    <a:pt x="7667" y="12167"/>
                  </a:cubicBezTo>
                  <a:cubicBezTo>
                    <a:pt x="8412" y="12167"/>
                    <a:pt x="9122" y="11919"/>
                    <a:pt x="9725" y="11457"/>
                  </a:cubicBezTo>
                  <a:cubicBezTo>
                    <a:pt x="11181" y="10286"/>
                    <a:pt x="11429" y="8228"/>
                    <a:pt x="10293" y="6772"/>
                  </a:cubicBezTo>
                  <a:cubicBezTo>
                    <a:pt x="8980" y="5104"/>
                    <a:pt x="7738" y="3365"/>
                    <a:pt x="6637" y="1555"/>
                  </a:cubicBezTo>
                  <a:cubicBezTo>
                    <a:pt x="6012" y="558"/>
                    <a:pt x="4916" y="0"/>
                    <a:pt x="379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2688850" y="5205650"/>
              <a:ext cx="330100" cy="175400"/>
            </a:xfrm>
            <a:custGeom>
              <a:avLst/>
              <a:gdLst/>
              <a:ahLst/>
              <a:cxnLst/>
              <a:rect l="l" t="t" r="r" b="b"/>
              <a:pathLst>
                <a:path w="13204" h="7016" extrusionOk="0">
                  <a:moveTo>
                    <a:pt x="9694" y="1"/>
                  </a:moveTo>
                  <a:cubicBezTo>
                    <a:pt x="9563" y="1"/>
                    <a:pt x="9432" y="8"/>
                    <a:pt x="9299" y="24"/>
                  </a:cubicBezTo>
                  <a:cubicBezTo>
                    <a:pt x="7312" y="237"/>
                    <a:pt x="5324" y="379"/>
                    <a:pt x="3337" y="379"/>
                  </a:cubicBezTo>
                  <a:cubicBezTo>
                    <a:pt x="1491" y="379"/>
                    <a:pt x="0" y="1869"/>
                    <a:pt x="0" y="3679"/>
                  </a:cubicBezTo>
                  <a:cubicBezTo>
                    <a:pt x="0" y="5525"/>
                    <a:pt x="1491" y="7016"/>
                    <a:pt x="3337" y="7016"/>
                  </a:cubicBezTo>
                  <a:cubicBezTo>
                    <a:pt x="5573" y="7016"/>
                    <a:pt x="7844" y="6874"/>
                    <a:pt x="10080" y="6625"/>
                  </a:cubicBezTo>
                  <a:cubicBezTo>
                    <a:pt x="11890" y="6412"/>
                    <a:pt x="13204" y="4744"/>
                    <a:pt x="12991" y="2934"/>
                  </a:cubicBezTo>
                  <a:cubicBezTo>
                    <a:pt x="12793" y="1223"/>
                    <a:pt x="11346" y="1"/>
                    <a:pt x="9694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3161800" y="5053125"/>
              <a:ext cx="340750" cy="237425"/>
            </a:xfrm>
            <a:custGeom>
              <a:avLst/>
              <a:gdLst/>
              <a:ahLst/>
              <a:cxnLst/>
              <a:rect l="l" t="t" r="r" b="b"/>
              <a:pathLst>
                <a:path w="13630" h="9497" extrusionOk="0">
                  <a:moveTo>
                    <a:pt x="9840" y="0"/>
                  </a:moveTo>
                  <a:cubicBezTo>
                    <a:pt x="9298" y="0"/>
                    <a:pt x="8747" y="132"/>
                    <a:pt x="8234" y="410"/>
                  </a:cubicBezTo>
                  <a:cubicBezTo>
                    <a:pt x="6424" y="1404"/>
                    <a:pt x="4508" y="2291"/>
                    <a:pt x="2555" y="3072"/>
                  </a:cubicBezTo>
                  <a:cubicBezTo>
                    <a:pt x="852" y="3747"/>
                    <a:pt x="0" y="5663"/>
                    <a:pt x="674" y="7367"/>
                  </a:cubicBezTo>
                  <a:cubicBezTo>
                    <a:pt x="1171" y="8680"/>
                    <a:pt x="2414" y="9497"/>
                    <a:pt x="3762" y="9497"/>
                  </a:cubicBezTo>
                  <a:cubicBezTo>
                    <a:pt x="4153" y="9497"/>
                    <a:pt x="4579" y="9426"/>
                    <a:pt x="4969" y="9248"/>
                  </a:cubicBezTo>
                  <a:cubicBezTo>
                    <a:pt x="7170" y="8396"/>
                    <a:pt x="9335" y="7402"/>
                    <a:pt x="11429" y="6267"/>
                  </a:cubicBezTo>
                  <a:cubicBezTo>
                    <a:pt x="13026" y="5379"/>
                    <a:pt x="13629" y="3356"/>
                    <a:pt x="12742" y="1724"/>
                  </a:cubicBezTo>
                  <a:cubicBezTo>
                    <a:pt x="12158" y="628"/>
                    <a:pt x="11022" y="0"/>
                    <a:pt x="984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3588600" y="4737050"/>
              <a:ext cx="300825" cy="289075"/>
            </a:xfrm>
            <a:custGeom>
              <a:avLst/>
              <a:gdLst/>
              <a:ahLst/>
              <a:cxnLst/>
              <a:rect l="l" t="t" r="r" b="b"/>
              <a:pathLst>
                <a:path w="12033" h="11563" extrusionOk="0">
                  <a:moveTo>
                    <a:pt x="8295" y="1"/>
                  </a:moveTo>
                  <a:cubicBezTo>
                    <a:pt x="7345" y="1"/>
                    <a:pt x="6404" y="406"/>
                    <a:pt x="5750" y="1199"/>
                  </a:cubicBezTo>
                  <a:cubicBezTo>
                    <a:pt x="4401" y="2831"/>
                    <a:pt x="2946" y="4358"/>
                    <a:pt x="1420" y="5777"/>
                  </a:cubicBezTo>
                  <a:cubicBezTo>
                    <a:pt x="71" y="7055"/>
                    <a:pt x="0" y="9149"/>
                    <a:pt x="1278" y="10498"/>
                  </a:cubicBezTo>
                  <a:cubicBezTo>
                    <a:pt x="1917" y="11208"/>
                    <a:pt x="2804" y="11563"/>
                    <a:pt x="3691" y="11563"/>
                  </a:cubicBezTo>
                  <a:cubicBezTo>
                    <a:pt x="4508" y="11563"/>
                    <a:pt x="5324" y="11243"/>
                    <a:pt x="5963" y="10640"/>
                  </a:cubicBezTo>
                  <a:cubicBezTo>
                    <a:pt x="7702" y="9043"/>
                    <a:pt x="9335" y="7268"/>
                    <a:pt x="10861" y="5458"/>
                  </a:cubicBezTo>
                  <a:cubicBezTo>
                    <a:pt x="12032" y="4038"/>
                    <a:pt x="11855" y="1944"/>
                    <a:pt x="10435" y="773"/>
                  </a:cubicBezTo>
                  <a:cubicBezTo>
                    <a:pt x="9808" y="255"/>
                    <a:pt x="9048" y="1"/>
                    <a:pt x="829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3882300" y="4297950"/>
              <a:ext cx="250250" cy="322675"/>
            </a:xfrm>
            <a:custGeom>
              <a:avLst/>
              <a:gdLst/>
              <a:ahLst/>
              <a:cxnLst/>
              <a:rect l="l" t="t" r="r" b="b"/>
              <a:pathLst>
                <a:path w="10010" h="12907" extrusionOk="0">
                  <a:moveTo>
                    <a:pt x="6287" y="1"/>
                  </a:moveTo>
                  <a:cubicBezTo>
                    <a:pt x="4888" y="1"/>
                    <a:pt x="3580" y="895"/>
                    <a:pt x="3124" y="2294"/>
                  </a:cubicBezTo>
                  <a:cubicBezTo>
                    <a:pt x="2449" y="4282"/>
                    <a:pt x="1668" y="6269"/>
                    <a:pt x="781" y="8150"/>
                  </a:cubicBezTo>
                  <a:cubicBezTo>
                    <a:pt x="0" y="9818"/>
                    <a:pt x="710" y="11806"/>
                    <a:pt x="2378" y="12587"/>
                  </a:cubicBezTo>
                  <a:cubicBezTo>
                    <a:pt x="2840" y="12800"/>
                    <a:pt x="3301" y="12906"/>
                    <a:pt x="3798" y="12906"/>
                  </a:cubicBezTo>
                  <a:cubicBezTo>
                    <a:pt x="5040" y="12906"/>
                    <a:pt x="6247" y="12197"/>
                    <a:pt x="6815" y="11025"/>
                  </a:cubicBezTo>
                  <a:cubicBezTo>
                    <a:pt x="7809" y="8860"/>
                    <a:pt x="8696" y="6624"/>
                    <a:pt x="9441" y="4353"/>
                  </a:cubicBezTo>
                  <a:cubicBezTo>
                    <a:pt x="10009" y="2613"/>
                    <a:pt x="9051" y="732"/>
                    <a:pt x="7312" y="164"/>
                  </a:cubicBezTo>
                  <a:cubicBezTo>
                    <a:pt x="6972" y="53"/>
                    <a:pt x="6627" y="1"/>
                    <a:pt x="628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2267375" y="2105950"/>
              <a:ext cx="346075" cy="217400"/>
            </a:xfrm>
            <a:custGeom>
              <a:avLst/>
              <a:gdLst/>
              <a:ahLst/>
              <a:cxnLst/>
              <a:rect l="l" t="t" r="r" b="b"/>
              <a:pathLst>
                <a:path w="13843" h="8696" extrusionOk="0">
                  <a:moveTo>
                    <a:pt x="10155" y="1"/>
                  </a:moveTo>
                  <a:cubicBezTo>
                    <a:pt x="9884" y="1"/>
                    <a:pt x="9609" y="35"/>
                    <a:pt x="9335" y="106"/>
                  </a:cubicBezTo>
                  <a:cubicBezTo>
                    <a:pt x="7063" y="709"/>
                    <a:pt x="4792" y="1419"/>
                    <a:pt x="2591" y="2236"/>
                  </a:cubicBezTo>
                  <a:cubicBezTo>
                    <a:pt x="852" y="2874"/>
                    <a:pt x="0" y="4791"/>
                    <a:pt x="639" y="6495"/>
                  </a:cubicBezTo>
                  <a:cubicBezTo>
                    <a:pt x="1136" y="7843"/>
                    <a:pt x="2378" y="8695"/>
                    <a:pt x="3763" y="8695"/>
                  </a:cubicBezTo>
                  <a:cubicBezTo>
                    <a:pt x="4117" y="8695"/>
                    <a:pt x="4508" y="8624"/>
                    <a:pt x="4898" y="8482"/>
                  </a:cubicBezTo>
                  <a:cubicBezTo>
                    <a:pt x="6886" y="7737"/>
                    <a:pt x="8944" y="7098"/>
                    <a:pt x="11003" y="6566"/>
                  </a:cubicBezTo>
                  <a:cubicBezTo>
                    <a:pt x="12778" y="6104"/>
                    <a:pt x="13842" y="4294"/>
                    <a:pt x="13381" y="2520"/>
                  </a:cubicBezTo>
                  <a:cubicBezTo>
                    <a:pt x="12991" y="1019"/>
                    <a:pt x="11637" y="1"/>
                    <a:pt x="1015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2"/>
          <p:cNvSpPr/>
          <p:nvPr/>
        </p:nvSpPr>
        <p:spPr>
          <a:xfrm>
            <a:off x="2601548" y="2792153"/>
            <a:ext cx="40836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üsulu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ziddiyyətli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sübutdan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istifadə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ərək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hansı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cümləni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konyunktiv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normal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formada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ekvivalent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cümləyə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çev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ir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bilə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sz="18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86090" y="920708"/>
            <a:ext cx="522811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Tam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axtarış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alqoritmi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ilə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birləşdirildikdə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qaydası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təklif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düsturunun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uyğunluğunu</a:t>
            </a:r>
            <a:r>
              <a:rPr lang="az-Latn-AZ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genişləndirməklə</a:t>
            </a:r>
            <a:r>
              <a:rPr lang="en-US" sz="1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sıra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aksiomalar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dəsti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altında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cümlənin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etibarlılığını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təyin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etmək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üçün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düzgün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və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tam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alqoritm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verir</a:t>
            </a:r>
            <a:r>
              <a:rPr lang="en-US" sz="1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51" name="Google Shape;5536;p49"/>
          <p:cNvSpPr/>
          <p:nvPr/>
        </p:nvSpPr>
        <p:spPr>
          <a:xfrm>
            <a:off x="4471399" y="2429546"/>
            <a:ext cx="418978" cy="362607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997574" y="109269"/>
            <a:ext cx="33666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Rezolyusiya </a:t>
            </a:r>
            <a:r>
              <a:rPr lang="en-US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texnikası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97572" y="578288"/>
            <a:ext cx="6558456" cy="10741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h Lesso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3098</TotalTime>
  <Words>890</Words>
  <Application>Microsoft Office PowerPoint</Application>
  <PresentationFormat>On-screen Show (16:9)</PresentationFormat>
  <Paragraphs>102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Bahnschrift SemiBold</vt:lpstr>
      <vt:lpstr>Fira Sans Extra Condensed Medium</vt:lpstr>
      <vt:lpstr>Abel</vt:lpstr>
      <vt:lpstr>Arial</vt:lpstr>
      <vt:lpstr>Oswald Regular</vt:lpstr>
      <vt:lpstr>Berlin Sans FB Demi</vt:lpstr>
      <vt:lpstr>Arial Rounded MT Bold</vt:lpstr>
      <vt:lpstr>Passion One</vt:lpstr>
      <vt:lpstr>Math Lesson by Slidesgo</vt:lpstr>
      <vt:lpstr>Fakültə-İnformasiya texnologiyaları və İdarəetmə İxtisas-İnformasiya texnologiyaları Qrup-№ 685.18 Tələbə-İbrahimova Aytac Müəllimə-Sərdarov Yaqub Mövzu-Rezolyusiya prinsipi</vt:lpstr>
      <vt:lpstr>PowerPoint Presentation</vt:lpstr>
      <vt:lpstr>Rezolyusiya prinsipi, Robinson (1965) görə, təkzib sübutları, yəni ziddiyyətlərlə sübutlar əmələ gətirməklə əldə edilən bir sübut teoremi metodudur. Bu metod bir çox avtomatik teoremin isbatında istifadə edilmişdir.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“Tom öləcək” rezolyusiya prinsipi ilə sübut edin 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Fakültə-İnformasiya texnologiyaları və İdarəetmə İxtisas-İnformasiya texnologiyaları Qrup-№ 685.18 Tələbə-İbrahimova Aytac Müəllimə-Sərdarov Yaqub Mövzu-Rezolyusiya prinsipi</dc:title>
  <cp:lastModifiedBy>ADMIN</cp:lastModifiedBy>
  <cp:revision>53</cp:revision>
  <dcterms:modified xsi:type="dcterms:W3CDTF">2019-12-06T18:53:29Z</dcterms:modified>
</cp:coreProperties>
</file>